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8.xml" ContentType="application/vnd.openxmlformats-officedocument.presentationml.tags+xml"/>
  <Override PartName="/ppt/notesSlides/notesSlide1.xml" ContentType="application/vnd.openxmlformats-officedocument.presentationml.notesSlide+xml"/>
  <Override PartName="/ppt/tags/tag9.xml" ContentType="application/vnd.openxmlformats-officedocument.presentationml.tags+xml"/>
  <Override PartName="/ppt/notesSlides/notesSlide2.xml" ContentType="application/vnd.openxmlformats-officedocument.presentationml.notesSlide+xml"/>
  <Override PartName="/ppt/tags/tag10.xml" ContentType="application/vnd.openxmlformats-officedocument.presentationml.tags+xml"/>
  <Override PartName="/ppt/notesSlides/notesSlide3.xml" ContentType="application/vnd.openxmlformats-officedocument.presentationml.notesSlide+xml"/>
  <Override PartName="/ppt/tags/tag11.xml" ContentType="application/vnd.openxmlformats-officedocument.presentationml.tags+xml"/>
  <Override PartName="/ppt/notesSlides/notesSlide4.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5.xml" ContentType="application/vnd.openxmlformats-officedocument.presentationml.notesSlide+xml"/>
  <Override PartName="/ppt/tags/tag16.xml" ContentType="application/vnd.openxmlformats-officedocument.presentationml.tags+xml"/>
  <Override PartName="/ppt/notesSlides/notesSlide6.xml" ContentType="application/vnd.openxmlformats-officedocument.presentationml.notesSlide+xml"/>
  <Override PartName="/ppt/tags/tag17.xml" ContentType="application/vnd.openxmlformats-officedocument.presentationml.tags+xml"/>
  <Override PartName="/ppt/notesSlides/notesSlide7.xml" ContentType="application/vnd.openxmlformats-officedocument.presentationml.notesSlide+xml"/>
  <Override PartName="/ppt/tags/tag18.xml" ContentType="application/vnd.openxmlformats-officedocument.presentationml.tags+xml"/>
  <Override PartName="/ppt/notesSlides/notesSlide8.xml" ContentType="application/vnd.openxmlformats-officedocument.presentationml.notesSlide+xml"/>
  <Override PartName="/ppt/tags/tag19.xml" ContentType="application/vnd.openxmlformats-officedocument.presentationml.tags+xml"/>
  <Override PartName="/ppt/notesSlides/notesSlide9.xml" ContentType="application/vnd.openxmlformats-officedocument.presentationml.notesSlide+xml"/>
  <Override PartName="/ppt/tags/tag20.xml" ContentType="application/vnd.openxmlformats-officedocument.presentationml.tags+xml"/>
  <Override PartName="/ppt/notesSlides/notesSlide10.xml" ContentType="application/vnd.openxmlformats-officedocument.presentationml.notesSlide+xml"/>
  <Override PartName="/ppt/tags/tag21.xml" ContentType="application/vnd.openxmlformats-officedocument.presentationml.tags+xml"/>
  <Override PartName="/ppt/notesSlides/notesSlide11.xml" ContentType="application/vnd.openxmlformats-officedocument.presentationml.notesSlide+xml"/>
  <Override PartName="/ppt/tags/tag22.xml" ContentType="application/vnd.openxmlformats-officedocument.presentationml.tags+xml"/>
  <Override PartName="/ppt/notesSlides/notesSlide12.xml" ContentType="application/vnd.openxmlformats-officedocument.presentationml.notesSlide+xml"/>
  <Override PartName="/ppt/tags/tag23.xml" ContentType="application/vnd.openxmlformats-officedocument.presentationml.tags+xml"/>
  <Override PartName="/ppt/notesSlides/notesSlide13.xml" ContentType="application/vnd.openxmlformats-officedocument.presentationml.notesSlide+xml"/>
  <Override PartName="/ppt/tags/tag24.xml" ContentType="application/vnd.openxmlformats-officedocument.presentationml.tags+xml"/>
  <Override PartName="/ppt/notesSlides/notesSlide14.xml" ContentType="application/vnd.openxmlformats-officedocument.presentationml.notesSlide+xml"/>
  <Override PartName="/ppt/tags/tag25.xml" ContentType="application/vnd.openxmlformats-officedocument.presentationml.tags+xml"/>
  <Override PartName="/ppt/notesSlides/notesSlide15.xml" ContentType="application/vnd.openxmlformats-officedocument.presentationml.notesSlide+xml"/>
  <Override PartName="/ppt/tags/tag26.xml" ContentType="application/vnd.openxmlformats-officedocument.presentationml.tags+xml"/>
  <Override PartName="/ppt/notesSlides/notesSlide16.xml" ContentType="application/vnd.openxmlformats-officedocument.presentationml.notesSlide+xml"/>
  <Override PartName="/ppt/tags/tag27.xml" ContentType="application/vnd.openxmlformats-officedocument.presentationml.tags+xml"/>
  <Override PartName="/ppt/notesSlides/notesSlide17.xml" ContentType="application/vnd.openxmlformats-officedocument.presentationml.notesSlide+xml"/>
  <Override PartName="/ppt/tags/tag28.xml" ContentType="application/vnd.openxmlformats-officedocument.presentationml.tags+xml"/>
  <Override PartName="/ppt/notesSlides/notesSlide18.xml" ContentType="application/vnd.openxmlformats-officedocument.presentationml.notesSlide+xml"/>
  <Override PartName="/ppt/tags/tag29.xml" ContentType="application/vnd.openxmlformats-officedocument.presentationml.tags+xml"/>
  <Override PartName="/ppt/notesSlides/notesSlide19.xml" ContentType="application/vnd.openxmlformats-officedocument.presentationml.notesSlide+xml"/>
  <Override PartName="/ppt/tags/tag30.xml" ContentType="application/vnd.openxmlformats-officedocument.presentationml.tags+xml"/>
  <Override PartName="/ppt/notesSlides/notesSlide20.xml" ContentType="application/vnd.openxmlformats-officedocument.presentationml.notesSlide+xml"/>
  <Override PartName="/ppt/tags/tag31.xml" ContentType="application/vnd.openxmlformats-officedocument.presentationml.tags+xml"/>
  <Override PartName="/ppt/notesSlides/notesSlide21.xml" ContentType="application/vnd.openxmlformats-officedocument.presentationml.notesSlide+xml"/>
  <Override PartName="/ppt/tags/tag32.xml" ContentType="application/vnd.openxmlformats-officedocument.presentationml.tags+xml"/>
  <Override PartName="/ppt/notesSlides/notesSlide22.xml" ContentType="application/vnd.openxmlformats-officedocument.presentationml.notesSlide+xml"/>
  <Override PartName="/ppt/tags/tag33.xml" ContentType="application/vnd.openxmlformats-officedocument.presentationml.tags+xml"/>
  <Override PartName="/ppt/notesSlides/notesSlide23.xml" ContentType="application/vnd.openxmlformats-officedocument.presentationml.notesSlide+xml"/>
  <Override PartName="/ppt/tags/tag34.xml" ContentType="application/vnd.openxmlformats-officedocument.presentationml.tags+xml"/>
  <Override PartName="/ppt/notesSlides/notesSlide24.xml" ContentType="application/vnd.openxmlformats-officedocument.presentationml.notesSlide+xml"/>
  <Override PartName="/ppt/tags/tag35.xml" ContentType="application/vnd.openxmlformats-officedocument.presentationml.tags+xml"/>
  <Override PartName="/ppt/notesSlides/notesSlide25.xml" ContentType="application/vnd.openxmlformats-officedocument.presentationml.notesSlide+xml"/>
  <Override PartName="/ppt/tags/tag36.xml" ContentType="application/vnd.openxmlformats-officedocument.presentationml.tags+xml"/>
  <Override PartName="/ppt/notesSlides/notesSlide26.xml" ContentType="application/vnd.openxmlformats-officedocument.presentationml.notesSlide+xml"/>
  <Override PartName="/ppt/tags/tag37.xml" ContentType="application/vnd.openxmlformats-officedocument.presentationml.tags+xml"/>
  <Override PartName="/ppt/notesSlides/notesSlide27.xml" ContentType="application/vnd.openxmlformats-officedocument.presentationml.notesSlide+xml"/>
  <Override PartName="/ppt/tags/tag38.xml" ContentType="application/vnd.openxmlformats-officedocument.presentationml.tags+xml"/>
  <Override PartName="/ppt/notesSlides/notesSlide28.xml" ContentType="application/vnd.openxmlformats-officedocument.presentationml.notesSlide+xml"/>
  <Override PartName="/ppt/tags/tag39.xml" ContentType="application/vnd.openxmlformats-officedocument.presentationml.tags+xml"/>
  <Override PartName="/ppt/notesSlides/notesSlide29.xml" ContentType="application/vnd.openxmlformats-officedocument.presentationml.notesSlide+xml"/>
  <Override PartName="/ppt/tags/tag40.xml" ContentType="application/vnd.openxmlformats-officedocument.presentationml.tags+xml"/>
  <Override PartName="/ppt/notesSlides/notesSlide30.xml" ContentType="application/vnd.openxmlformats-officedocument.presentationml.notesSlide+xml"/>
  <Override PartName="/ppt/tags/tag41.xml" ContentType="application/vnd.openxmlformats-officedocument.presentationml.tags+xml"/>
  <Override PartName="/ppt/notesSlides/notesSlide31.xml" ContentType="application/vnd.openxmlformats-officedocument.presentationml.notesSlide+xml"/>
  <Override PartName="/ppt/tags/tag42.xml" ContentType="application/vnd.openxmlformats-officedocument.presentationml.tags+xml"/>
  <Override PartName="/ppt/notesSlides/notesSlide32.xml" ContentType="application/vnd.openxmlformats-officedocument.presentationml.notesSlide+xml"/>
  <Override PartName="/ppt/tags/tag43.xml" ContentType="application/vnd.openxmlformats-officedocument.presentationml.tags+xml"/>
  <Override PartName="/ppt/notesSlides/notesSlide33.xml" ContentType="application/vnd.openxmlformats-officedocument.presentationml.notesSlide+xml"/>
  <Override PartName="/ppt/tags/tag44.xml" ContentType="application/vnd.openxmlformats-officedocument.presentationml.tags+xml"/>
  <Override PartName="/ppt/notesSlides/notesSlide34.xml" ContentType="application/vnd.openxmlformats-officedocument.presentationml.notesSlide+xml"/>
  <Override PartName="/ppt/tags/tag45.xml" ContentType="application/vnd.openxmlformats-officedocument.presentationml.tags+xml"/>
  <Override PartName="/ppt/notesSlides/notesSlide35.xml" ContentType="application/vnd.openxmlformats-officedocument.presentationml.notesSlide+xml"/>
  <Override PartName="/ppt/tags/tag46.xml" ContentType="application/vnd.openxmlformats-officedocument.presentationml.tags+xml"/>
  <Override PartName="/ppt/notesSlides/notesSlide36.xml" ContentType="application/vnd.openxmlformats-officedocument.presentationml.notesSlide+xml"/>
  <Override PartName="/ppt/tags/tag47.xml" ContentType="application/vnd.openxmlformats-officedocument.presentationml.tags+xml"/>
  <Override PartName="/ppt/notesSlides/notesSlide37.xml" ContentType="application/vnd.openxmlformats-officedocument.presentationml.notesSlide+xml"/>
  <Override PartName="/ppt/tags/tag48.xml" ContentType="application/vnd.openxmlformats-officedocument.presentationml.tags+xml"/>
  <Override PartName="/ppt/notesSlides/notesSlide38.xml" ContentType="application/vnd.openxmlformats-officedocument.presentationml.notesSlide+xml"/>
  <Override PartName="/ppt/tags/tag49.xml" ContentType="application/vnd.openxmlformats-officedocument.presentationml.tags+xml"/>
  <Override PartName="/ppt/notesSlides/notesSlide39.xml" ContentType="application/vnd.openxmlformats-officedocument.presentationml.notesSlide+xml"/>
  <Override PartName="/ppt/tags/tag50.xml" ContentType="application/vnd.openxmlformats-officedocument.presentationml.tags+xml"/>
  <Override PartName="/ppt/notesSlides/notesSlide40.xml" ContentType="application/vnd.openxmlformats-officedocument.presentationml.notesSlide+xml"/>
  <Override PartName="/ppt/tags/tag51.xml" ContentType="application/vnd.openxmlformats-officedocument.presentationml.tags+xml"/>
  <Override PartName="/ppt/notesSlides/notesSlide41.xml" ContentType="application/vnd.openxmlformats-officedocument.presentationml.notesSlide+xml"/>
  <Override PartName="/ppt/tags/tag52.xml" ContentType="application/vnd.openxmlformats-officedocument.presentationml.tags+xml"/>
  <Override PartName="/ppt/notesSlides/notesSlide42.xml" ContentType="application/vnd.openxmlformats-officedocument.presentationml.notesSlide+xml"/>
  <Override PartName="/ppt/tags/tag53.xml" ContentType="application/vnd.openxmlformats-officedocument.presentationml.tags+xml"/>
  <Override PartName="/ppt/notesSlides/notesSlide43.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notesSlides/notesSlide44.xml" ContentType="application/vnd.openxmlformats-officedocument.presentationml.notesSlide+xml"/>
  <Override PartName="/ppt/tags/tag56.xml" ContentType="application/vnd.openxmlformats-officedocument.presentationml.tags+xml"/>
  <Override PartName="/ppt/notesSlides/notesSlide45.xml" ContentType="application/vnd.openxmlformats-officedocument.presentationml.notesSlide+xml"/>
  <Override PartName="/ppt/tags/tag57.xml" ContentType="application/vnd.openxmlformats-officedocument.presentationml.tags+xml"/>
  <Override PartName="/ppt/notesSlides/notesSlide46.xml" ContentType="application/vnd.openxmlformats-officedocument.presentationml.notesSlide+xml"/>
  <Override PartName="/ppt/tags/tag58.xml" ContentType="application/vnd.openxmlformats-officedocument.presentationml.tags+xml"/>
  <Override PartName="/ppt/notesSlides/notesSlide47.xml" ContentType="application/vnd.openxmlformats-officedocument.presentationml.notesSlide+xml"/>
  <Override PartName="/ppt/tags/tag59.xml" ContentType="application/vnd.openxmlformats-officedocument.presentationml.tags+xml"/>
  <Override PartName="/ppt/notesSlides/notesSlide48.xml" ContentType="application/vnd.openxmlformats-officedocument.presentationml.notesSlide+xml"/>
  <Override PartName="/ppt/tags/tag60.xml" ContentType="application/vnd.openxmlformats-officedocument.presentationml.tags+xml"/>
  <Override PartName="/ppt/notesSlides/notesSlide49.xml" ContentType="application/vnd.openxmlformats-officedocument.presentationml.notesSlide+xml"/>
  <Override PartName="/ppt/tags/tag61.xml" ContentType="application/vnd.openxmlformats-officedocument.presentationml.tags+xml"/>
  <Override PartName="/ppt/notesSlides/notesSlide50.xml" ContentType="application/vnd.openxmlformats-officedocument.presentationml.notesSlide+xml"/>
  <Override PartName="/ppt/tags/tag62.xml" ContentType="application/vnd.openxmlformats-officedocument.presentationml.tags+xml"/>
  <Override PartName="/ppt/notesSlides/notesSlide51.xml" ContentType="application/vnd.openxmlformats-officedocument.presentationml.notesSlide+xml"/>
  <Override PartName="/ppt/tags/tag63.xml" ContentType="application/vnd.openxmlformats-officedocument.presentationml.tags+xml"/>
  <Override PartName="/ppt/notesSlides/notesSlide52.xml" ContentType="application/vnd.openxmlformats-officedocument.presentationml.notesSlide+xml"/>
  <Override PartName="/ppt/tags/tag64.xml" ContentType="application/vnd.openxmlformats-officedocument.presentationml.tags+xml"/>
  <Override PartName="/ppt/notesSlides/notesSlide53.xml" ContentType="application/vnd.openxmlformats-officedocument.presentationml.notesSlide+xml"/>
  <Override PartName="/ppt/tags/tag65.xml" ContentType="application/vnd.openxmlformats-officedocument.presentationml.tags+xml"/>
  <Override PartName="/ppt/notesSlides/notesSlide54.xml" ContentType="application/vnd.openxmlformats-officedocument.presentationml.notesSlide+xml"/>
  <Override PartName="/ppt/tags/tag66.xml" ContentType="application/vnd.openxmlformats-officedocument.presentationml.tags+xml"/>
  <Override PartName="/ppt/notesSlides/notesSlide55.xml" ContentType="application/vnd.openxmlformats-officedocument.presentationml.notesSlide+xml"/>
  <Override PartName="/ppt/tags/tag67.xml" ContentType="application/vnd.openxmlformats-officedocument.presentationml.tags+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64"/>
  </p:notesMasterIdLst>
  <p:handoutMasterIdLst>
    <p:handoutMasterId r:id="rId65"/>
  </p:handoutMasterIdLst>
  <p:sldIdLst>
    <p:sldId id="2276" r:id="rId2"/>
    <p:sldId id="2871" r:id="rId3"/>
    <p:sldId id="2427" r:id="rId4"/>
    <p:sldId id="2358" r:id="rId5"/>
    <p:sldId id="3106" r:id="rId6"/>
    <p:sldId id="2430" r:id="rId7"/>
    <p:sldId id="2872" r:id="rId8"/>
    <p:sldId id="2954" r:id="rId9"/>
    <p:sldId id="3399" r:id="rId10"/>
    <p:sldId id="3115" r:id="rId11"/>
    <p:sldId id="3400" r:id="rId12"/>
    <p:sldId id="3129" r:id="rId13"/>
    <p:sldId id="2428" r:id="rId14"/>
    <p:sldId id="2432" r:id="rId15"/>
    <p:sldId id="2433" r:id="rId16"/>
    <p:sldId id="2437" r:id="rId17"/>
    <p:sldId id="2438" r:id="rId18"/>
    <p:sldId id="2439" r:id="rId19"/>
    <p:sldId id="2442" r:id="rId20"/>
    <p:sldId id="2792" r:id="rId21"/>
    <p:sldId id="2443" r:id="rId22"/>
    <p:sldId id="2445" r:id="rId23"/>
    <p:sldId id="2447" r:id="rId24"/>
    <p:sldId id="2483" r:id="rId25"/>
    <p:sldId id="2495" r:id="rId26"/>
    <p:sldId id="2449" r:id="rId27"/>
    <p:sldId id="2451" r:id="rId28"/>
    <p:sldId id="2453" r:id="rId29"/>
    <p:sldId id="2457" r:id="rId30"/>
    <p:sldId id="2788" r:id="rId31"/>
    <p:sldId id="2493" r:id="rId32"/>
    <p:sldId id="2793" r:id="rId33"/>
    <p:sldId id="2458" r:id="rId34"/>
    <p:sldId id="2460" r:id="rId35"/>
    <p:sldId id="2869" r:id="rId36"/>
    <p:sldId id="2462" r:id="rId37"/>
    <p:sldId id="2463" r:id="rId38"/>
    <p:sldId id="2464" r:id="rId39"/>
    <p:sldId id="2465" r:id="rId40"/>
    <p:sldId id="2326" r:id="rId41"/>
    <p:sldId id="2491" r:id="rId42"/>
    <p:sldId id="2429" r:id="rId43"/>
    <p:sldId id="2794" r:id="rId44"/>
    <p:sldId id="2467" r:id="rId45"/>
    <p:sldId id="2469" r:id="rId46"/>
    <p:sldId id="2470" r:id="rId47"/>
    <p:sldId id="2471" r:id="rId48"/>
    <p:sldId id="2473" r:id="rId49"/>
    <p:sldId id="2790" r:id="rId50"/>
    <p:sldId id="2795" r:id="rId51"/>
    <p:sldId id="2474" r:id="rId52"/>
    <p:sldId id="2338" r:id="rId53"/>
    <p:sldId id="2476" r:id="rId54"/>
    <p:sldId id="2477" r:id="rId55"/>
    <p:sldId id="2478" r:id="rId56"/>
    <p:sldId id="2479" r:id="rId57"/>
    <p:sldId id="2480" r:id="rId58"/>
    <p:sldId id="2484" r:id="rId59"/>
    <p:sldId id="2789" r:id="rId60"/>
    <p:sldId id="2866" r:id="rId61"/>
    <p:sldId id="2868" r:id="rId62"/>
    <p:sldId id="2482" r:id="rId63"/>
  </p:sldIdLst>
  <p:sldSz cx="12192000" cy="6858000"/>
  <p:notesSz cx="7315200" cy="12344400"/>
  <p:custShowLst>
    <p:custShow name="Yellow_Belt (2 Tage)" id="0">
      <p:sldLst/>
    </p:custShow>
  </p:custShowLst>
  <p:custDataLst>
    <p:tags r:id="rId66"/>
  </p:custDataLst>
  <p:defaultTextStyle>
    <a:defPPr>
      <a:defRPr lang="en-US"/>
    </a:defPPr>
    <a:lvl1pPr algn="l" rtl="0" eaLnBrk="0" fontAlgn="base" hangingPunct="0">
      <a:spcBef>
        <a:spcPct val="0"/>
      </a:spcBef>
      <a:spcAft>
        <a:spcPct val="0"/>
      </a:spcAft>
      <a:defRPr sz="1400" kern="1200">
        <a:solidFill>
          <a:schemeClr val="tx2"/>
        </a:solidFill>
        <a:latin typeface="Arial" pitchFamily="34" charset="0"/>
        <a:ea typeface="+mn-ea"/>
        <a:cs typeface="+mn-cs"/>
      </a:defRPr>
    </a:lvl1pPr>
    <a:lvl2pPr marL="457200" algn="l" rtl="0" eaLnBrk="0" fontAlgn="base" hangingPunct="0">
      <a:spcBef>
        <a:spcPct val="0"/>
      </a:spcBef>
      <a:spcAft>
        <a:spcPct val="0"/>
      </a:spcAft>
      <a:defRPr sz="1400" kern="1200">
        <a:solidFill>
          <a:schemeClr val="tx2"/>
        </a:solidFill>
        <a:latin typeface="Arial" pitchFamily="34" charset="0"/>
        <a:ea typeface="+mn-ea"/>
        <a:cs typeface="+mn-cs"/>
      </a:defRPr>
    </a:lvl2pPr>
    <a:lvl3pPr marL="914400" algn="l" rtl="0" eaLnBrk="0" fontAlgn="base" hangingPunct="0">
      <a:spcBef>
        <a:spcPct val="0"/>
      </a:spcBef>
      <a:spcAft>
        <a:spcPct val="0"/>
      </a:spcAft>
      <a:defRPr sz="1400" kern="1200">
        <a:solidFill>
          <a:schemeClr val="tx2"/>
        </a:solidFill>
        <a:latin typeface="Arial" pitchFamily="34" charset="0"/>
        <a:ea typeface="+mn-ea"/>
        <a:cs typeface="+mn-cs"/>
      </a:defRPr>
    </a:lvl3pPr>
    <a:lvl4pPr marL="1371600" algn="l" rtl="0" eaLnBrk="0" fontAlgn="base" hangingPunct="0">
      <a:spcBef>
        <a:spcPct val="0"/>
      </a:spcBef>
      <a:spcAft>
        <a:spcPct val="0"/>
      </a:spcAft>
      <a:defRPr sz="1400" kern="1200">
        <a:solidFill>
          <a:schemeClr val="tx2"/>
        </a:solidFill>
        <a:latin typeface="Arial" pitchFamily="34" charset="0"/>
        <a:ea typeface="+mn-ea"/>
        <a:cs typeface="+mn-cs"/>
      </a:defRPr>
    </a:lvl4pPr>
    <a:lvl5pPr marL="1828800" algn="l" rtl="0" eaLnBrk="0" fontAlgn="base" hangingPunct="0">
      <a:spcBef>
        <a:spcPct val="0"/>
      </a:spcBef>
      <a:spcAft>
        <a:spcPct val="0"/>
      </a:spcAft>
      <a:defRPr sz="1400" kern="1200">
        <a:solidFill>
          <a:schemeClr val="tx2"/>
        </a:solidFill>
        <a:latin typeface="Arial" pitchFamily="34" charset="0"/>
        <a:ea typeface="+mn-ea"/>
        <a:cs typeface="+mn-cs"/>
      </a:defRPr>
    </a:lvl5pPr>
    <a:lvl6pPr marL="2286000" algn="l" defTabSz="914400" rtl="0" eaLnBrk="1" latinLnBrk="0" hangingPunct="1">
      <a:defRPr sz="1400" kern="1200">
        <a:solidFill>
          <a:schemeClr val="tx2"/>
        </a:solidFill>
        <a:latin typeface="Arial" pitchFamily="34" charset="0"/>
        <a:ea typeface="+mn-ea"/>
        <a:cs typeface="+mn-cs"/>
      </a:defRPr>
    </a:lvl6pPr>
    <a:lvl7pPr marL="2743200" algn="l" defTabSz="914400" rtl="0" eaLnBrk="1" latinLnBrk="0" hangingPunct="1">
      <a:defRPr sz="1400" kern="1200">
        <a:solidFill>
          <a:schemeClr val="tx2"/>
        </a:solidFill>
        <a:latin typeface="Arial" pitchFamily="34" charset="0"/>
        <a:ea typeface="+mn-ea"/>
        <a:cs typeface="+mn-cs"/>
      </a:defRPr>
    </a:lvl7pPr>
    <a:lvl8pPr marL="3200400" algn="l" defTabSz="914400" rtl="0" eaLnBrk="1" latinLnBrk="0" hangingPunct="1">
      <a:defRPr sz="1400" kern="1200">
        <a:solidFill>
          <a:schemeClr val="tx2"/>
        </a:solidFill>
        <a:latin typeface="Arial" pitchFamily="34" charset="0"/>
        <a:ea typeface="+mn-ea"/>
        <a:cs typeface="+mn-cs"/>
      </a:defRPr>
    </a:lvl8pPr>
    <a:lvl9pPr marL="3657600" algn="l" defTabSz="914400" rtl="0" eaLnBrk="1" latinLnBrk="0" hangingPunct="1">
      <a:defRPr sz="1400" kern="1200">
        <a:solidFill>
          <a:schemeClr val="tx2"/>
        </a:solidFill>
        <a:latin typeface="Arial" pitchFamily="34" charset="0"/>
        <a:ea typeface="+mn-ea"/>
        <a:cs typeface="+mn-cs"/>
      </a:defRPr>
    </a:lvl9pPr>
  </p:defaultTextStyle>
  <p:extLst>
    <p:ext uri="{EFAFB233-063F-42B5-8137-9DF3F51BA10A}">
      <p15:sldGuideLst xmlns:p15="http://schemas.microsoft.com/office/powerpoint/2012/main">
        <p15:guide id="1" orient="horz" pos="3022" userDrawn="1">
          <p15:clr>
            <a:srgbClr val="A4A3A4"/>
          </p15:clr>
        </p15:guide>
        <p15:guide id="4" orient="horz" pos="211" userDrawn="1">
          <p15:clr>
            <a:srgbClr val="A4A3A4"/>
          </p15:clr>
        </p15:guide>
        <p15:guide id="5" orient="horz" pos="687" userDrawn="1">
          <p15:clr>
            <a:srgbClr val="A4A3A4"/>
          </p15:clr>
        </p15:guide>
        <p15:guide id="10" orient="horz" pos="2183" userDrawn="1">
          <p15:clr>
            <a:srgbClr val="A4A3A4"/>
          </p15:clr>
        </p15:guide>
        <p15:guide id="11" orient="horz" pos="4156" userDrawn="1">
          <p15:clr>
            <a:srgbClr val="A4A3A4"/>
          </p15:clr>
        </p15:guide>
        <p15:guide id="12" orient="horz" pos="3839" userDrawn="1">
          <p15:clr>
            <a:srgbClr val="A4A3A4"/>
          </p15:clr>
        </p15:guide>
        <p15:guide id="14" orient="horz" pos="799" userDrawn="1">
          <p15:clr>
            <a:srgbClr val="A4A3A4"/>
          </p15:clr>
        </p15:guide>
        <p15:guide id="15" orient="horz" pos="572" userDrawn="1">
          <p15:clr>
            <a:srgbClr val="A4A3A4"/>
          </p15:clr>
        </p15:guide>
        <p15:guide id="16" orient="horz" pos="3884" userDrawn="1">
          <p15:clr>
            <a:srgbClr val="A4A3A4"/>
          </p15:clr>
        </p15:guide>
        <p15:guide id="19" pos="166" userDrawn="1">
          <p15:clr>
            <a:srgbClr val="A4A3A4"/>
          </p15:clr>
        </p15:guide>
        <p15:guide id="20" pos="3840" userDrawn="1">
          <p15:clr>
            <a:srgbClr val="A4A3A4"/>
          </p15:clr>
        </p15:guide>
        <p15:guide id="22" pos="4233" userDrawn="1">
          <p15:clr>
            <a:srgbClr val="A4A3A4"/>
          </p15:clr>
        </p15:guide>
        <p15:guide id="24" pos="2910" userDrawn="1">
          <p15:clr>
            <a:srgbClr val="A4A3A4"/>
          </p15:clr>
        </p15:guide>
        <p15:guide id="25" pos="5223" userDrawn="1">
          <p15:clr>
            <a:srgbClr val="A4A3A4"/>
          </p15:clr>
        </p15:guide>
        <p15:guide id="26" pos="7679" userDrawn="1">
          <p15:clr>
            <a:srgbClr val="A4A3A4"/>
          </p15:clr>
        </p15:guide>
        <p15:guide id="28" pos="665" userDrawn="1">
          <p15:clr>
            <a:srgbClr val="A4A3A4"/>
          </p15:clr>
        </p15:guide>
        <p15:guide id="29" pos="5428" userDrawn="1">
          <p15:clr>
            <a:srgbClr val="A4A3A4"/>
          </p15:clr>
        </p15:guide>
        <p15:guide id="30" pos="5768" userDrawn="1">
          <p15:clr>
            <a:srgbClr val="A4A3A4"/>
          </p15:clr>
        </p15:guide>
        <p15:guide id="38" pos="5745" userDrawn="1">
          <p15:clr>
            <a:srgbClr val="A4A3A4"/>
          </p15:clr>
        </p15:guide>
        <p15:guide id="41" orient="horz" pos="1616" userDrawn="1">
          <p15:clr>
            <a:srgbClr val="A4A3A4"/>
          </p15:clr>
        </p15:guide>
        <p15:guide id="50" pos="1912" userDrawn="1">
          <p15:clr>
            <a:srgbClr val="A4A3A4"/>
          </p15:clr>
        </p15:guide>
        <p15:guide id="53" orient="horz" pos="4201" userDrawn="1">
          <p15:clr>
            <a:srgbClr val="A4A3A4"/>
          </p15:clr>
        </p15:guide>
        <p15:guide id="54" orient="horz" pos="4042" userDrawn="1">
          <p15:clr>
            <a:srgbClr val="A4A3A4"/>
          </p15:clr>
        </p15:guide>
        <p15:guide id="56" orient="horz" pos="1979" userDrawn="1">
          <p15:clr>
            <a:srgbClr val="A4A3A4"/>
          </p15:clr>
        </p15:guide>
        <p15:guide id="67" orient="horz" pos="890" userDrawn="1">
          <p15:clr>
            <a:srgbClr val="A4A3A4"/>
          </p15:clr>
        </p15:guide>
        <p15:guide id="68" orient="horz" pos="2727" userDrawn="1">
          <p15:clr>
            <a:srgbClr val="A4A3A4"/>
          </p15:clr>
        </p15:guide>
        <p15:guide id="71" orient="horz" pos="1434" userDrawn="1">
          <p15:clr>
            <a:srgbClr val="A4A3A4"/>
          </p15:clr>
        </p15:guide>
        <p15:guide id="72" pos="5609" userDrawn="1">
          <p15:clr>
            <a:srgbClr val="A4A3A4"/>
          </p15:clr>
        </p15:guide>
        <p15:guide id="73" orient="horz" pos="3770" userDrawn="1">
          <p15:clr>
            <a:srgbClr val="A4A3A4"/>
          </p15:clr>
        </p15:guide>
        <p15:guide id="74" pos="4044" userDrawn="1">
          <p15:clr>
            <a:srgbClr val="A4A3A4"/>
          </p15:clr>
        </p15:guide>
        <p15:guide id="75" pos="2887" userDrawn="1">
          <p15:clr>
            <a:srgbClr val="A4A3A4"/>
          </p15:clr>
        </p15:guide>
        <p15:guide id="76" pos="2865" userDrawn="1">
          <p15:clr>
            <a:srgbClr val="A4A3A4"/>
          </p15:clr>
        </p15:guide>
        <p15:guide id="77" pos="7514" userDrawn="1">
          <p15:clr>
            <a:srgbClr val="A4A3A4"/>
          </p15:clr>
        </p15:guide>
        <p15:guide id="78" userDrawn="1">
          <p15:clr>
            <a:srgbClr val="A4A3A4"/>
          </p15:clr>
        </p15:guide>
        <p15:guide id="79" pos="1413" userDrawn="1">
          <p15:clr>
            <a:srgbClr val="A4A3A4"/>
          </p15:clr>
        </p15:guide>
        <p15:guide id="80" pos="438" userDrawn="1">
          <p15:clr>
            <a:srgbClr val="A4A3A4"/>
          </p15:clr>
        </p15:guide>
        <p15:guide id="81" pos="1504" userDrawn="1">
          <p15:clr>
            <a:srgbClr val="A4A3A4"/>
          </p15:clr>
        </p15:guide>
        <p15:guide id="82" orient="horz" pos="164" userDrawn="1">
          <p15:clr>
            <a:srgbClr val="A4A3A4"/>
          </p15:clr>
        </p15:guide>
      </p15:sldGuideLst>
    </p:ext>
    <p:ext uri="{2D200454-40CA-4A62-9FC3-DE9A4176ACB9}">
      <p15:notesGuideLst xmlns:p15="http://schemas.microsoft.com/office/powerpoint/2012/main">
        <p15:guide id="1" orient="horz" pos="3887" userDrawn="1">
          <p15:clr>
            <a:srgbClr val="A4A3A4"/>
          </p15:clr>
        </p15:guide>
        <p15:guide id="2" pos="2305"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C00CC"/>
    <a:srgbClr val="0099FF"/>
    <a:srgbClr val="009900"/>
    <a:srgbClr val="008000"/>
    <a:srgbClr val="0080FF"/>
    <a:srgbClr val="99CCFF"/>
    <a:srgbClr val="3333FF"/>
    <a:srgbClr val="1C1CFF"/>
    <a:srgbClr val="D50000"/>
    <a:srgbClr val="ECE9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8325" autoAdjust="0"/>
    <p:restoredTop sz="94416" autoAdjust="0"/>
  </p:normalViewPr>
  <p:slideViewPr>
    <p:cSldViewPr showGuides="1">
      <p:cViewPr varScale="1">
        <p:scale>
          <a:sx n="141" d="100"/>
          <a:sy n="141" d="100"/>
        </p:scale>
        <p:origin x="728" y="312"/>
      </p:cViewPr>
      <p:guideLst>
        <p:guide orient="horz" pos="3022"/>
        <p:guide orient="horz" pos="211"/>
        <p:guide orient="horz" pos="687"/>
        <p:guide orient="horz" pos="2183"/>
        <p:guide orient="horz" pos="4156"/>
        <p:guide orient="horz" pos="3839"/>
        <p:guide orient="horz" pos="799"/>
        <p:guide orient="horz" pos="572"/>
        <p:guide orient="horz" pos="3884"/>
        <p:guide pos="166"/>
        <p:guide pos="3840"/>
        <p:guide pos="4233"/>
        <p:guide pos="2910"/>
        <p:guide pos="5223"/>
        <p:guide pos="7679"/>
        <p:guide pos="665"/>
        <p:guide pos="5428"/>
        <p:guide pos="5768"/>
        <p:guide pos="5745"/>
        <p:guide orient="horz" pos="1616"/>
        <p:guide pos="1912"/>
        <p:guide orient="horz" pos="4201"/>
        <p:guide orient="horz" pos="4042"/>
        <p:guide orient="horz" pos="1979"/>
        <p:guide orient="horz" pos="890"/>
        <p:guide orient="horz" pos="2727"/>
        <p:guide orient="horz" pos="1434"/>
        <p:guide pos="5609"/>
        <p:guide orient="horz" pos="3770"/>
        <p:guide pos="4044"/>
        <p:guide pos="2887"/>
        <p:guide pos="2865"/>
        <p:guide pos="7514"/>
        <p:guide/>
        <p:guide pos="1413"/>
        <p:guide pos="438"/>
        <p:guide pos="1504"/>
        <p:guide orient="horz" pos="164"/>
      </p:guideLst>
    </p:cSldViewPr>
  </p:slideViewPr>
  <p:outlineViewPr>
    <p:cViewPr>
      <p:scale>
        <a:sx n="33" d="100"/>
        <a:sy n="33" d="100"/>
      </p:scale>
      <p:origin x="0" y="-624"/>
    </p:cViewPr>
  </p:outlin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106" d="100"/>
          <a:sy n="106" d="100"/>
        </p:scale>
        <p:origin x="5200" y="92"/>
      </p:cViewPr>
      <p:guideLst>
        <p:guide orient="horz" pos="3887"/>
        <p:guide pos="2305"/>
      </p:guideLst>
    </p:cSldViewPr>
  </p:notesViewPr>
  <p:gridSpacing cx="36004" cy="36004"/>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gs" Target="tags/tag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22914" name="Rectangle 2"/>
          <p:cNvSpPr>
            <a:spLocks noGrp="1" noChangeArrowheads="1"/>
          </p:cNvSpPr>
          <p:nvPr>
            <p:ph type="hdr" sz="quarter"/>
          </p:nvPr>
        </p:nvSpPr>
        <p:spPr bwMode="auto">
          <a:xfrm>
            <a:off x="5" y="9"/>
            <a:ext cx="3155035" cy="576004"/>
          </a:xfrm>
          <a:prstGeom prst="rect">
            <a:avLst/>
          </a:prstGeom>
          <a:noFill/>
          <a:ln w="9525">
            <a:noFill/>
            <a:miter lim="800000"/>
            <a:headEnd/>
            <a:tailEnd/>
          </a:ln>
          <a:effectLst/>
        </p:spPr>
        <p:txBody>
          <a:bodyPr vert="horz" wrap="square" lIns="106626" tIns="53316" rIns="106626" bIns="53316" numCol="1" anchor="t" anchorCtr="0" compatLnSpc="1">
            <a:prstTxWarp prst="textNoShape">
              <a:avLst/>
            </a:prstTxWarp>
          </a:bodyPr>
          <a:lstStyle>
            <a:lvl1pPr defTabSz="1068650">
              <a:defRPr sz="1200">
                <a:solidFill>
                  <a:schemeClr val="tx1"/>
                </a:solidFill>
                <a:latin typeface="Verdana Ref" pitchFamily="34" charset="0"/>
              </a:defRPr>
            </a:lvl1pPr>
          </a:lstStyle>
          <a:p>
            <a:pPr>
              <a:defRPr/>
            </a:pPr>
            <a:endParaRPr lang="de-DE"/>
          </a:p>
        </p:txBody>
      </p:sp>
      <p:sp>
        <p:nvSpPr>
          <p:cNvPr id="422915" name="Rectangle 3"/>
          <p:cNvSpPr>
            <a:spLocks noGrp="1" noChangeArrowheads="1"/>
          </p:cNvSpPr>
          <p:nvPr>
            <p:ph type="dt" sz="quarter" idx="1"/>
          </p:nvPr>
        </p:nvSpPr>
        <p:spPr bwMode="auto">
          <a:xfrm>
            <a:off x="4154992" y="9"/>
            <a:ext cx="3156760" cy="576004"/>
          </a:xfrm>
          <a:prstGeom prst="rect">
            <a:avLst/>
          </a:prstGeom>
          <a:noFill/>
          <a:ln w="9525">
            <a:noFill/>
            <a:miter lim="800000"/>
            <a:headEnd/>
            <a:tailEnd/>
          </a:ln>
          <a:effectLst/>
        </p:spPr>
        <p:txBody>
          <a:bodyPr vert="horz" wrap="square" lIns="106626" tIns="53316" rIns="106626" bIns="53316" numCol="1" anchor="t" anchorCtr="0" compatLnSpc="1">
            <a:prstTxWarp prst="textNoShape">
              <a:avLst/>
            </a:prstTxWarp>
          </a:bodyPr>
          <a:lstStyle>
            <a:lvl1pPr algn="r" defTabSz="1068650">
              <a:defRPr sz="1200">
                <a:solidFill>
                  <a:schemeClr val="tx1"/>
                </a:solidFill>
                <a:latin typeface="Verdana Ref" pitchFamily="34" charset="0"/>
              </a:defRPr>
            </a:lvl1pPr>
          </a:lstStyle>
          <a:p>
            <a:pPr>
              <a:defRPr/>
            </a:pPr>
            <a:endParaRPr lang="de-DE"/>
          </a:p>
        </p:txBody>
      </p:sp>
      <p:sp>
        <p:nvSpPr>
          <p:cNvPr id="422916" name="Rectangle 4"/>
          <p:cNvSpPr>
            <a:spLocks noGrp="1" noChangeArrowheads="1"/>
          </p:cNvSpPr>
          <p:nvPr>
            <p:ph type="ftr" sz="quarter" idx="2"/>
          </p:nvPr>
        </p:nvSpPr>
        <p:spPr bwMode="auto">
          <a:xfrm>
            <a:off x="5" y="11740595"/>
            <a:ext cx="3155035" cy="577992"/>
          </a:xfrm>
          <a:prstGeom prst="rect">
            <a:avLst/>
          </a:prstGeom>
          <a:noFill/>
          <a:ln w="9525">
            <a:noFill/>
            <a:miter lim="800000"/>
            <a:headEnd/>
            <a:tailEnd/>
          </a:ln>
          <a:effectLst/>
        </p:spPr>
        <p:txBody>
          <a:bodyPr vert="horz" wrap="square" lIns="106626" tIns="53316" rIns="106626" bIns="53316" numCol="1" anchor="b" anchorCtr="0" compatLnSpc="1">
            <a:prstTxWarp prst="textNoShape">
              <a:avLst/>
            </a:prstTxWarp>
          </a:bodyPr>
          <a:lstStyle>
            <a:lvl1pPr defTabSz="1068650">
              <a:defRPr sz="1200">
                <a:solidFill>
                  <a:schemeClr val="tx1"/>
                </a:solidFill>
                <a:latin typeface="Verdana Ref" pitchFamily="34" charset="0"/>
              </a:defRPr>
            </a:lvl1pPr>
          </a:lstStyle>
          <a:p>
            <a:pPr>
              <a:defRPr/>
            </a:pPr>
            <a:endParaRPr lang="de-DE"/>
          </a:p>
        </p:txBody>
      </p:sp>
      <p:sp>
        <p:nvSpPr>
          <p:cNvPr id="422917" name="Rectangle 5"/>
          <p:cNvSpPr>
            <a:spLocks noGrp="1" noChangeArrowheads="1"/>
          </p:cNvSpPr>
          <p:nvPr>
            <p:ph type="sldNum" sz="quarter" idx="3"/>
          </p:nvPr>
        </p:nvSpPr>
        <p:spPr bwMode="auto">
          <a:xfrm>
            <a:off x="4154992" y="11740595"/>
            <a:ext cx="3156760" cy="577992"/>
          </a:xfrm>
          <a:prstGeom prst="rect">
            <a:avLst/>
          </a:prstGeom>
          <a:noFill/>
          <a:ln w="9525">
            <a:noFill/>
            <a:miter lim="800000"/>
            <a:headEnd/>
            <a:tailEnd/>
          </a:ln>
          <a:effectLst/>
        </p:spPr>
        <p:txBody>
          <a:bodyPr vert="horz" wrap="square" lIns="106626" tIns="53316" rIns="106626" bIns="53316" numCol="1" anchor="b" anchorCtr="0" compatLnSpc="1">
            <a:prstTxWarp prst="textNoShape">
              <a:avLst/>
            </a:prstTxWarp>
          </a:bodyPr>
          <a:lstStyle>
            <a:lvl1pPr algn="r" defTabSz="1068650">
              <a:defRPr sz="1200">
                <a:solidFill>
                  <a:schemeClr val="tx1"/>
                </a:solidFill>
                <a:latin typeface="Verdana Ref" pitchFamily="34" charset="0"/>
              </a:defRPr>
            </a:lvl1pPr>
          </a:lstStyle>
          <a:p>
            <a:pPr>
              <a:defRPr/>
            </a:pPr>
            <a:fld id="{3B4928EA-E548-4B15-84E3-D0B49081DA1C}" type="slidenum">
              <a:rPr lang="de-DE"/>
              <a:pPr>
                <a:defRPr/>
              </a:pPr>
              <a:t>‹#›</a:t>
            </a:fld>
            <a:endParaRPr lang="de-DE"/>
          </a:p>
        </p:txBody>
      </p:sp>
    </p:spTree>
    <p:extLst>
      <p:ext uri="{BB962C8B-B14F-4D97-AF65-F5344CB8AC3E}">
        <p14:creationId xmlns:p14="http://schemas.microsoft.com/office/powerpoint/2010/main" val="42272096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9570" name="Rectangle 2"/>
          <p:cNvSpPr>
            <a:spLocks noGrp="1" noChangeArrowheads="1"/>
          </p:cNvSpPr>
          <p:nvPr>
            <p:ph type="hdr" sz="quarter"/>
          </p:nvPr>
        </p:nvSpPr>
        <p:spPr bwMode="auto">
          <a:xfrm>
            <a:off x="1" y="0"/>
            <a:ext cx="3172276" cy="615731"/>
          </a:xfrm>
          <a:prstGeom prst="rect">
            <a:avLst/>
          </a:prstGeom>
          <a:noFill/>
          <a:ln w="9525">
            <a:noFill/>
            <a:miter lim="800000"/>
            <a:headEnd/>
            <a:tailEnd/>
          </a:ln>
          <a:effectLst/>
        </p:spPr>
        <p:txBody>
          <a:bodyPr vert="horz" wrap="square" lIns="106626" tIns="53316" rIns="106626" bIns="53316" numCol="1" anchor="t" anchorCtr="0" compatLnSpc="1">
            <a:prstTxWarp prst="textNoShape">
              <a:avLst/>
            </a:prstTxWarp>
          </a:bodyPr>
          <a:lstStyle>
            <a:lvl1pPr defTabSz="1068650">
              <a:defRPr sz="1200">
                <a:solidFill>
                  <a:schemeClr val="tx1"/>
                </a:solidFill>
                <a:latin typeface="Verdana Ref" pitchFamily="34" charset="0"/>
              </a:defRPr>
            </a:lvl1pPr>
          </a:lstStyle>
          <a:p>
            <a:pPr>
              <a:defRPr/>
            </a:pPr>
            <a:endParaRPr lang="de-DE"/>
          </a:p>
        </p:txBody>
      </p:sp>
      <p:sp>
        <p:nvSpPr>
          <p:cNvPr id="109571" name="Rectangle 3"/>
          <p:cNvSpPr>
            <a:spLocks noGrp="1" noChangeArrowheads="1"/>
          </p:cNvSpPr>
          <p:nvPr>
            <p:ph type="dt" idx="1"/>
          </p:nvPr>
        </p:nvSpPr>
        <p:spPr bwMode="auto">
          <a:xfrm>
            <a:off x="4142924" y="0"/>
            <a:ext cx="3172276" cy="615731"/>
          </a:xfrm>
          <a:prstGeom prst="rect">
            <a:avLst/>
          </a:prstGeom>
          <a:noFill/>
          <a:ln w="9525">
            <a:noFill/>
            <a:miter lim="800000"/>
            <a:headEnd/>
            <a:tailEnd/>
          </a:ln>
          <a:effectLst/>
        </p:spPr>
        <p:txBody>
          <a:bodyPr vert="horz" wrap="square" lIns="106626" tIns="53316" rIns="106626" bIns="53316" numCol="1" anchor="t" anchorCtr="0" compatLnSpc="1">
            <a:prstTxWarp prst="textNoShape">
              <a:avLst/>
            </a:prstTxWarp>
          </a:bodyPr>
          <a:lstStyle>
            <a:lvl1pPr algn="r" defTabSz="1068650">
              <a:defRPr sz="1200">
                <a:solidFill>
                  <a:schemeClr val="tx1"/>
                </a:solidFill>
                <a:latin typeface="Verdana Ref" pitchFamily="34" charset="0"/>
              </a:defRPr>
            </a:lvl1pPr>
          </a:lstStyle>
          <a:p>
            <a:pPr>
              <a:defRPr/>
            </a:pPr>
            <a:endParaRPr lang="de-DE"/>
          </a:p>
        </p:txBody>
      </p:sp>
      <p:sp>
        <p:nvSpPr>
          <p:cNvPr id="401412" name="Rectangle 4"/>
          <p:cNvSpPr>
            <a:spLocks noGrp="1" noRot="1" noChangeAspect="1" noChangeArrowheads="1" noTextEdit="1"/>
          </p:cNvSpPr>
          <p:nvPr>
            <p:ph type="sldImg" idx="2"/>
          </p:nvPr>
        </p:nvSpPr>
        <p:spPr bwMode="auto">
          <a:xfrm>
            <a:off x="-460375" y="920750"/>
            <a:ext cx="8239125" cy="46355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3" name="Rectangle 5"/>
          <p:cNvSpPr>
            <a:spLocks noGrp="1" noChangeArrowheads="1"/>
          </p:cNvSpPr>
          <p:nvPr>
            <p:ph type="body" sz="quarter" idx="3"/>
          </p:nvPr>
        </p:nvSpPr>
        <p:spPr bwMode="auto">
          <a:xfrm>
            <a:off x="977549" y="5863348"/>
            <a:ext cx="5360112" cy="5557462"/>
          </a:xfrm>
          <a:prstGeom prst="rect">
            <a:avLst/>
          </a:prstGeom>
          <a:noFill/>
          <a:ln w="9525">
            <a:noFill/>
            <a:miter lim="800000"/>
            <a:headEnd/>
            <a:tailEnd/>
          </a:ln>
          <a:effectLst/>
        </p:spPr>
        <p:txBody>
          <a:bodyPr vert="horz" wrap="square" lIns="106626" tIns="53316" rIns="106626" bIns="53316" numCol="1" anchor="t" anchorCtr="0" compatLnSpc="1">
            <a:prstTxWarp prst="textNoShape">
              <a:avLst/>
            </a:prstTxWarp>
          </a:bodyPr>
          <a:lstStyle/>
          <a:p>
            <a:pPr lvl="0"/>
            <a:r>
              <a:rPr lang="de-DE" noProof="0"/>
              <a:t>Klicken Sie, um die Textformatierung des Masters zu bearbeiten.</a:t>
            </a:r>
          </a:p>
          <a:p>
            <a:pPr lvl="1"/>
            <a:r>
              <a:rPr lang="de-DE" noProof="0"/>
              <a:t>Zweite Ebene</a:t>
            </a:r>
          </a:p>
          <a:p>
            <a:pPr lvl="2"/>
            <a:r>
              <a:rPr lang="de-DE" noProof="0"/>
              <a:t>Dritte Ebene</a:t>
            </a:r>
          </a:p>
          <a:p>
            <a:pPr lvl="3"/>
            <a:r>
              <a:rPr lang="de-DE" noProof="0"/>
              <a:t>Vierte Ebene</a:t>
            </a:r>
          </a:p>
          <a:p>
            <a:pPr lvl="4"/>
            <a:r>
              <a:rPr lang="de-DE" noProof="0"/>
              <a:t>Fünfte Ebene</a:t>
            </a:r>
          </a:p>
        </p:txBody>
      </p:sp>
      <p:sp>
        <p:nvSpPr>
          <p:cNvPr id="109574" name="Rectangle 6"/>
          <p:cNvSpPr>
            <a:spLocks noGrp="1" noChangeArrowheads="1"/>
          </p:cNvSpPr>
          <p:nvPr>
            <p:ph type="ftr" sz="quarter" idx="4"/>
          </p:nvPr>
        </p:nvSpPr>
        <p:spPr bwMode="auto">
          <a:xfrm>
            <a:off x="1" y="11728675"/>
            <a:ext cx="3172276" cy="615731"/>
          </a:xfrm>
          <a:prstGeom prst="rect">
            <a:avLst/>
          </a:prstGeom>
          <a:noFill/>
          <a:ln w="9525">
            <a:noFill/>
            <a:miter lim="800000"/>
            <a:headEnd/>
            <a:tailEnd/>
          </a:ln>
          <a:effectLst/>
        </p:spPr>
        <p:txBody>
          <a:bodyPr vert="horz" wrap="square" lIns="106626" tIns="53316" rIns="106626" bIns="53316" numCol="1" anchor="b" anchorCtr="0" compatLnSpc="1">
            <a:prstTxWarp prst="textNoShape">
              <a:avLst/>
            </a:prstTxWarp>
          </a:bodyPr>
          <a:lstStyle>
            <a:lvl1pPr defTabSz="1068650">
              <a:defRPr sz="1200">
                <a:solidFill>
                  <a:schemeClr val="tx1"/>
                </a:solidFill>
                <a:latin typeface="Verdana Ref" pitchFamily="34" charset="0"/>
              </a:defRPr>
            </a:lvl1pPr>
          </a:lstStyle>
          <a:p>
            <a:pPr>
              <a:defRPr/>
            </a:pPr>
            <a:endParaRPr lang="de-DE"/>
          </a:p>
        </p:txBody>
      </p:sp>
      <p:sp>
        <p:nvSpPr>
          <p:cNvPr id="109575" name="Rectangle 7"/>
          <p:cNvSpPr>
            <a:spLocks noGrp="1" noChangeArrowheads="1"/>
          </p:cNvSpPr>
          <p:nvPr>
            <p:ph type="sldNum" sz="quarter" idx="5"/>
          </p:nvPr>
        </p:nvSpPr>
        <p:spPr bwMode="auto">
          <a:xfrm>
            <a:off x="4142924" y="11728675"/>
            <a:ext cx="3172276" cy="615731"/>
          </a:xfrm>
          <a:prstGeom prst="rect">
            <a:avLst/>
          </a:prstGeom>
          <a:noFill/>
          <a:ln w="9525">
            <a:noFill/>
            <a:miter lim="800000"/>
            <a:headEnd/>
            <a:tailEnd/>
          </a:ln>
          <a:effectLst/>
        </p:spPr>
        <p:txBody>
          <a:bodyPr vert="horz" wrap="square" lIns="106626" tIns="53316" rIns="106626" bIns="53316" numCol="1" anchor="b" anchorCtr="0" compatLnSpc="1">
            <a:prstTxWarp prst="textNoShape">
              <a:avLst/>
            </a:prstTxWarp>
          </a:bodyPr>
          <a:lstStyle>
            <a:lvl1pPr algn="r" defTabSz="1068650">
              <a:defRPr sz="1200">
                <a:solidFill>
                  <a:schemeClr val="tx1"/>
                </a:solidFill>
                <a:latin typeface="Verdana Ref" pitchFamily="34" charset="0"/>
              </a:defRPr>
            </a:lvl1pPr>
          </a:lstStyle>
          <a:p>
            <a:pPr>
              <a:defRPr/>
            </a:pPr>
            <a:fld id="{E77375D0-3B50-49F8-B0C3-B00CCC490231}" type="slidenum">
              <a:rPr lang="de-DE"/>
              <a:pPr>
                <a:defRPr/>
              </a:pPr>
              <a:t>‹#›</a:t>
            </a:fld>
            <a:endParaRPr lang="de-DE"/>
          </a:p>
        </p:txBody>
      </p:sp>
    </p:spTree>
    <p:extLst>
      <p:ext uri="{BB962C8B-B14F-4D97-AF65-F5344CB8AC3E}">
        <p14:creationId xmlns:p14="http://schemas.microsoft.com/office/powerpoint/2010/main" val="51989658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1068650">
              <a:defRPr sz="1700">
                <a:solidFill>
                  <a:schemeClr val="tx2"/>
                </a:solidFill>
                <a:latin typeface="Arial" pitchFamily="34" charset="0"/>
              </a:defRPr>
            </a:lvl1pPr>
            <a:lvl2pPr marL="878959" indent="-338062" defTabSz="1068650">
              <a:defRPr sz="1700">
                <a:solidFill>
                  <a:schemeClr val="tx2"/>
                </a:solidFill>
                <a:latin typeface="Arial" pitchFamily="34" charset="0"/>
              </a:defRPr>
            </a:lvl2pPr>
            <a:lvl3pPr marL="1352244" indent="-270450" defTabSz="1068650">
              <a:defRPr sz="1700">
                <a:solidFill>
                  <a:schemeClr val="tx2"/>
                </a:solidFill>
                <a:latin typeface="Arial" pitchFamily="34" charset="0"/>
              </a:defRPr>
            </a:lvl3pPr>
            <a:lvl4pPr marL="1893141" indent="-270450" defTabSz="1068650">
              <a:defRPr sz="1700">
                <a:solidFill>
                  <a:schemeClr val="tx2"/>
                </a:solidFill>
                <a:latin typeface="Arial" pitchFamily="34" charset="0"/>
              </a:defRPr>
            </a:lvl4pPr>
            <a:lvl5pPr marL="2434039" indent="-270450" defTabSz="1068650">
              <a:defRPr sz="1700">
                <a:solidFill>
                  <a:schemeClr val="tx2"/>
                </a:solidFill>
                <a:latin typeface="Arial" pitchFamily="34" charset="0"/>
              </a:defRPr>
            </a:lvl5pPr>
            <a:lvl6pPr marL="2974936" indent="-270450" defTabSz="1068650" eaLnBrk="0" fontAlgn="base" hangingPunct="0">
              <a:spcBef>
                <a:spcPct val="0"/>
              </a:spcBef>
              <a:spcAft>
                <a:spcPct val="0"/>
              </a:spcAft>
              <a:defRPr sz="1700">
                <a:solidFill>
                  <a:schemeClr val="tx2"/>
                </a:solidFill>
                <a:latin typeface="Arial" pitchFamily="34" charset="0"/>
              </a:defRPr>
            </a:lvl6pPr>
            <a:lvl7pPr marL="3515832" indent="-270450" defTabSz="1068650" eaLnBrk="0" fontAlgn="base" hangingPunct="0">
              <a:spcBef>
                <a:spcPct val="0"/>
              </a:spcBef>
              <a:spcAft>
                <a:spcPct val="0"/>
              </a:spcAft>
              <a:defRPr sz="1700">
                <a:solidFill>
                  <a:schemeClr val="tx2"/>
                </a:solidFill>
                <a:latin typeface="Arial" pitchFamily="34" charset="0"/>
              </a:defRPr>
            </a:lvl7pPr>
            <a:lvl8pPr marL="4056731" indent="-270450" defTabSz="1068650" eaLnBrk="0" fontAlgn="base" hangingPunct="0">
              <a:spcBef>
                <a:spcPct val="0"/>
              </a:spcBef>
              <a:spcAft>
                <a:spcPct val="0"/>
              </a:spcAft>
              <a:defRPr sz="1700">
                <a:solidFill>
                  <a:schemeClr val="tx2"/>
                </a:solidFill>
                <a:latin typeface="Arial" pitchFamily="34" charset="0"/>
              </a:defRPr>
            </a:lvl8pPr>
            <a:lvl9pPr marL="4597630" indent="-270450" defTabSz="1068650" eaLnBrk="0" fontAlgn="base" hangingPunct="0">
              <a:spcBef>
                <a:spcPct val="0"/>
              </a:spcBef>
              <a:spcAft>
                <a:spcPct val="0"/>
              </a:spcAft>
              <a:defRPr sz="1700">
                <a:solidFill>
                  <a:schemeClr val="tx2"/>
                </a:solidFill>
                <a:latin typeface="Arial" pitchFamily="34" charset="0"/>
              </a:defRPr>
            </a:lvl9pPr>
          </a:lstStyle>
          <a:p>
            <a:fld id="{E2D5DE21-2FAD-40E9-B495-F93FE260513F}" type="slidenum">
              <a:rPr lang="de-DE" sz="1200">
                <a:solidFill>
                  <a:schemeClr val="tx1"/>
                </a:solidFill>
                <a:latin typeface="Verdana Ref" pitchFamily="34" charset="0"/>
              </a:rPr>
              <a:pPr/>
              <a:t>1</a:t>
            </a:fld>
            <a:endParaRPr lang="de-DE" sz="1200" dirty="0">
              <a:solidFill>
                <a:schemeClr val="tx1"/>
              </a:solidFill>
              <a:latin typeface="Verdana Ref" pitchFamily="34" charset="0"/>
            </a:endParaRPr>
          </a:p>
        </p:txBody>
      </p:sp>
      <p:sp>
        <p:nvSpPr>
          <p:cNvPr id="402435" name="Rectangle 2"/>
          <p:cNvSpPr>
            <a:spLocks noGrp="1" noRot="1" noChangeAspect="1" noChangeArrowheads="1" noTextEdit="1"/>
          </p:cNvSpPr>
          <p:nvPr>
            <p:ph type="sldImg"/>
          </p:nvPr>
        </p:nvSpPr>
        <p:spPr>
          <a:xfrm>
            <a:off x="-461963" y="920750"/>
            <a:ext cx="8240713" cy="4635500"/>
          </a:xfrm>
          <a:ln/>
        </p:spPr>
      </p:sp>
      <p:sp>
        <p:nvSpPr>
          <p:cNvPr id="402436"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de-DE" dirty="0"/>
          </a:p>
        </p:txBody>
      </p:sp>
    </p:spTree>
    <p:extLst>
      <p:ext uri="{BB962C8B-B14F-4D97-AF65-F5344CB8AC3E}">
        <p14:creationId xmlns:p14="http://schemas.microsoft.com/office/powerpoint/2010/main" val="14671895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256460">
              <a:defRPr sz="1900">
                <a:solidFill>
                  <a:schemeClr val="tx2"/>
                </a:solidFill>
                <a:latin typeface="Arial" pitchFamily="34" charset="0"/>
              </a:defRPr>
            </a:lvl1pPr>
            <a:lvl2pPr marL="1033433" indent="-397475" defTabSz="1256460">
              <a:defRPr sz="1900">
                <a:solidFill>
                  <a:schemeClr val="tx2"/>
                </a:solidFill>
                <a:latin typeface="Arial" pitchFamily="34" charset="0"/>
              </a:defRPr>
            </a:lvl2pPr>
            <a:lvl3pPr marL="1589897" indent="-317980" defTabSz="1256460">
              <a:defRPr sz="1900">
                <a:solidFill>
                  <a:schemeClr val="tx2"/>
                </a:solidFill>
                <a:latin typeface="Arial" pitchFamily="34" charset="0"/>
              </a:defRPr>
            </a:lvl3pPr>
            <a:lvl4pPr marL="2225855" indent="-317980" defTabSz="1256460">
              <a:defRPr sz="1900">
                <a:solidFill>
                  <a:schemeClr val="tx2"/>
                </a:solidFill>
                <a:latin typeface="Arial" pitchFamily="34" charset="0"/>
              </a:defRPr>
            </a:lvl4pPr>
            <a:lvl5pPr marL="2861812" indent="-317980" defTabSz="1256460">
              <a:defRPr sz="1900">
                <a:solidFill>
                  <a:schemeClr val="tx2"/>
                </a:solidFill>
                <a:latin typeface="Arial" pitchFamily="34" charset="0"/>
              </a:defRPr>
            </a:lvl5pPr>
            <a:lvl6pPr marL="3497770" indent="-317980" defTabSz="1256460" eaLnBrk="0" fontAlgn="base" hangingPunct="0">
              <a:spcBef>
                <a:spcPct val="0"/>
              </a:spcBef>
              <a:spcAft>
                <a:spcPct val="0"/>
              </a:spcAft>
              <a:defRPr sz="1900">
                <a:solidFill>
                  <a:schemeClr val="tx2"/>
                </a:solidFill>
                <a:latin typeface="Arial" pitchFamily="34" charset="0"/>
              </a:defRPr>
            </a:lvl6pPr>
            <a:lvl7pPr marL="4133728" indent="-317980" defTabSz="1256460" eaLnBrk="0" fontAlgn="base" hangingPunct="0">
              <a:spcBef>
                <a:spcPct val="0"/>
              </a:spcBef>
              <a:spcAft>
                <a:spcPct val="0"/>
              </a:spcAft>
              <a:defRPr sz="1900">
                <a:solidFill>
                  <a:schemeClr val="tx2"/>
                </a:solidFill>
                <a:latin typeface="Arial" pitchFamily="34" charset="0"/>
              </a:defRPr>
            </a:lvl7pPr>
            <a:lvl8pPr marL="4769688" indent="-317980" defTabSz="1256460" eaLnBrk="0" fontAlgn="base" hangingPunct="0">
              <a:spcBef>
                <a:spcPct val="0"/>
              </a:spcBef>
              <a:spcAft>
                <a:spcPct val="0"/>
              </a:spcAft>
              <a:defRPr sz="1900">
                <a:solidFill>
                  <a:schemeClr val="tx2"/>
                </a:solidFill>
                <a:latin typeface="Arial" pitchFamily="34" charset="0"/>
              </a:defRPr>
            </a:lvl8pPr>
            <a:lvl9pPr marL="5405647" indent="-317980" defTabSz="1256460" eaLnBrk="0" fontAlgn="base" hangingPunct="0">
              <a:spcBef>
                <a:spcPct val="0"/>
              </a:spcBef>
              <a:spcAft>
                <a:spcPct val="0"/>
              </a:spcAft>
              <a:defRPr sz="1900">
                <a:solidFill>
                  <a:schemeClr val="tx2"/>
                </a:solidFill>
                <a:latin typeface="Arial" pitchFamily="34" charset="0"/>
              </a:defRPr>
            </a:lvl9pPr>
          </a:lstStyle>
          <a:p>
            <a:fld id="{90844111-52BD-45F9-91F2-0AC12B445ADD}" type="slidenum">
              <a:rPr lang="de-DE" sz="1400">
                <a:solidFill>
                  <a:schemeClr val="tx1"/>
                </a:solidFill>
                <a:latin typeface="Verdana Ref" pitchFamily="34" charset="0"/>
              </a:rPr>
              <a:pPr/>
              <a:t>15</a:t>
            </a:fld>
            <a:endParaRPr lang="de-DE" sz="1400">
              <a:solidFill>
                <a:schemeClr val="tx1"/>
              </a:solidFill>
              <a:latin typeface="Verdana Ref" pitchFamily="34" charset="0"/>
            </a:endParaRPr>
          </a:p>
        </p:txBody>
      </p:sp>
      <p:sp>
        <p:nvSpPr>
          <p:cNvPr id="405507" name="Rectangle 2"/>
          <p:cNvSpPr>
            <a:spLocks noGrp="1" noRot="1" noChangeAspect="1" noChangeArrowheads="1" noTextEdit="1"/>
          </p:cNvSpPr>
          <p:nvPr>
            <p:ph type="sldImg"/>
          </p:nvPr>
        </p:nvSpPr>
        <p:spPr>
          <a:xfrm>
            <a:off x="-1485900" y="909638"/>
            <a:ext cx="10863263" cy="6111875"/>
          </a:xfrm>
          <a:ln w="12700" cap="flat">
            <a:solidFill>
              <a:schemeClr val="tx1"/>
            </a:solidFill>
          </a:ln>
        </p:spPr>
      </p:sp>
      <p:sp>
        <p:nvSpPr>
          <p:cNvPr id="405508" name="Rectangle 3"/>
          <p:cNvSpPr>
            <a:spLocks noGrp="1" noChangeArrowheads="1"/>
          </p:cNvSpPr>
          <p:nvPr>
            <p:ph type="body" idx="1"/>
          </p:nvPr>
        </p:nvSpPr>
        <p:spPr>
          <a:xfrm>
            <a:off x="1051970" y="7288968"/>
            <a:ext cx="5768192" cy="691352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4060" tIns="60939" rIns="124060" bIns="60939"/>
          <a:lstStyle/>
          <a:p>
            <a:pPr>
              <a:spcBef>
                <a:spcPct val="0"/>
              </a:spcBef>
            </a:pPr>
            <a:endParaRPr lang="de-DE" sz="3300" dirty="0"/>
          </a:p>
        </p:txBody>
      </p:sp>
    </p:spTree>
    <p:extLst>
      <p:ext uri="{BB962C8B-B14F-4D97-AF65-F5344CB8AC3E}">
        <p14:creationId xmlns:p14="http://schemas.microsoft.com/office/powerpoint/2010/main" val="38312209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256460">
              <a:defRPr sz="1900">
                <a:solidFill>
                  <a:schemeClr val="tx2"/>
                </a:solidFill>
                <a:latin typeface="Arial" pitchFamily="34" charset="0"/>
              </a:defRPr>
            </a:lvl1pPr>
            <a:lvl2pPr marL="1033433" indent="-397475" defTabSz="1256460">
              <a:defRPr sz="1900">
                <a:solidFill>
                  <a:schemeClr val="tx2"/>
                </a:solidFill>
                <a:latin typeface="Arial" pitchFamily="34" charset="0"/>
              </a:defRPr>
            </a:lvl2pPr>
            <a:lvl3pPr marL="1589897" indent="-317980" defTabSz="1256460">
              <a:defRPr sz="1900">
                <a:solidFill>
                  <a:schemeClr val="tx2"/>
                </a:solidFill>
                <a:latin typeface="Arial" pitchFamily="34" charset="0"/>
              </a:defRPr>
            </a:lvl3pPr>
            <a:lvl4pPr marL="2225855" indent="-317980" defTabSz="1256460">
              <a:defRPr sz="1900">
                <a:solidFill>
                  <a:schemeClr val="tx2"/>
                </a:solidFill>
                <a:latin typeface="Arial" pitchFamily="34" charset="0"/>
              </a:defRPr>
            </a:lvl4pPr>
            <a:lvl5pPr marL="2861812" indent="-317980" defTabSz="1256460">
              <a:defRPr sz="1900">
                <a:solidFill>
                  <a:schemeClr val="tx2"/>
                </a:solidFill>
                <a:latin typeface="Arial" pitchFamily="34" charset="0"/>
              </a:defRPr>
            </a:lvl5pPr>
            <a:lvl6pPr marL="3497770" indent="-317980" defTabSz="1256460" eaLnBrk="0" fontAlgn="base" hangingPunct="0">
              <a:spcBef>
                <a:spcPct val="0"/>
              </a:spcBef>
              <a:spcAft>
                <a:spcPct val="0"/>
              </a:spcAft>
              <a:defRPr sz="1900">
                <a:solidFill>
                  <a:schemeClr val="tx2"/>
                </a:solidFill>
                <a:latin typeface="Arial" pitchFamily="34" charset="0"/>
              </a:defRPr>
            </a:lvl6pPr>
            <a:lvl7pPr marL="4133728" indent="-317980" defTabSz="1256460" eaLnBrk="0" fontAlgn="base" hangingPunct="0">
              <a:spcBef>
                <a:spcPct val="0"/>
              </a:spcBef>
              <a:spcAft>
                <a:spcPct val="0"/>
              </a:spcAft>
              <a:defRPr sz="1900">
                <a:solidFill>
                  <a:schemeClr val="tx2"/>
                </a:solidFill>
                <a:latin typeface="Arial" pitchFamily="34" charset="0"/>
              </a:defRPr>
            </a:lvl7pPr>
            <a:lvl8pPr marL="4769688" indent="-317980" defTabSz="1256460" eaLnBrk="0" fontAlgn="base" hangingPunct="0">
              <a:spcBef>
                <a:spcPct val="0"/>
              </a:spcBef>
              <a:spcAft>
                <a:spcPct val="0"/>
              </a:spcAft>
              <a:defRPr sz="1900">
                <a:solidFill>
                  <a:schemeClr val="tx2"/>
                </a:solidFill>
                <a:latin typeface="Arial" pitchFamily="34" charset="0"/>
              </a:defRPr>
            </a:lvl8pPr>
            <a:lvl9pPr marL="5405647" indent="-317980" defTabSz="1256460" eaLnBrk="0" fontAlgn="base" hangingPunct="0">
              <a:spcBef>
                <a:spcPct val="0"/>
              </a:spcBef>
              <a:spcAft>
                <a:spcPct val="0"/>
              </a:spcAft>
              <a:defRPr sz="1900">
                <a:solidFill>
                  <a:schemeClr val="tx2"/>
                </a:solidFill>
                <a:latin typeface="Arial" pitchFamily="34" charset="0"/>
              </a:defRPr>
            </a:lvl9pPr>
          </a:lstStyle>
          <a:p>
            <a:fld id="{BF56ECD6-5793-4AB7-8B85-77C67CB44FDD}" type="slidenum">
              <a:rPr lang="de-DE" sz="1400">
                <a:solidFill>
                  <a:schemeClr val="tx1"/>
                </a:solidFill>
                <a:latin typeface="Verdana Ref" pitchFamily="34" charset="0"/>
              </a:rPr>
              <a:pPr/>
              <a:t>16</a:t>
            </a:fld>
            <a:endParaRPr lang="de-DE" sz="1400">
              <a:solidFill>
                <a:schemeClr val="tx1"/>
              </a:solidFill>
              <a:latin typeface="Verdana Ref" pitchFamily="34" charset="0"/>
            </a:endParaRPr>
          </a:p>
        </p:txBody>
      </p:sp>
      <p:sp>
        <p:nvSpPr>
          <p:cNvPr id="428035" name="Rectangle 2"/>
          <p:cNvSpPr>
            <a:spLocks noGrp="1" noRot="1" noChangeAspect="1" noChangeArrowheads="1" noTextEdit="1"/>
          </p:cNvSpPr>
          <p:nvPr>
            <p:ph type="sldImg"/>
          </p:nvPr>
        </p:nvSpPr>
        <p:spPr>
          <a:xfrm>
            <a:off x="-1187450" y="1146175"/>
            <a:ext cx="10248900" cy="5765800"/>
          </a:xfrm>
          <a:ln/>
        </p:spPr>
      </p:sp>
      <p:sp>
        <p:nvSpPr>
          <p:cNvPr id="4280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dirty="0">
              <a:solidFill>
                <a:srgbClr val="CC00CC"/>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477798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256460">
              <a:defRPr sz="1900">
                <a:solidFill>
                  <a:schemeClr val="tx2"/>
                </a:solidFill>
                <a:latin typeface="Arial" pitchFamily="34" charset="0"/>
              </a:defRPr>
            </a:lvl1pPr>
            <a:lvl2pPr marL="1033433" indent="-397475" defTabSz="1256460">
              <a:defRPr sz="1900">
                <a:solidFill>
                  <a:schemeClr val="tx2"/>
                </a:solidFill>
                <a:latin typeface="Arial" pitchFamily="34" charset="0"/>
              </a:defRPr>
            </a:lvl2pPr>
            <a:lvl3pPr marL="1589897" indent="-317980" defTabSz="1256460">
              <a:defRPr sz="1900">
                <a:solidFill>
                  <a:schemeClr val="tx2"/>
                </a:solidFill>
                <a:latin typeface="Arial" pitchFamily="34" charset="0"/>
              </a:defRPr>
            </a:lvl3pPr>
            <a:lvl4pPr marL="2225855" indent="-317980" defTabSz="1256460">
              <a:defRPr sz="1900">
                <a:solidFill>
                  <a:schemeClr val="tx2"/>
                </a:solidFill>
                <a:latin typeface="Arial" pitchFamily="34" charset="0"/>
              </a:defRPr>
            </a:lvl4pPr>
            <a:lvl5pPr marL="2861812" indent="-317980" defTabSz="1256460">
              <a:defRPr sz="1900">
                <a:solidFill>
                  <a:schemeClr val="tx2"/>
                </a:solidFill>
                <a:latin typeface="Arial" pitchFamily="34" charset="0"/>
              </a:defRPr>
            </a:lvl5pPr>
            <a:lvl6pPr marL="3497770" indent="-317980" defTabSz="1256460" eaLnBrk="0" fontAlgn="base" hangingPunct="0">
              <a:spcBef>
                <a:spcPct val="0"/>
              </a:spcBef>
              <a:spcAft>
                <a:spcPct val="0"/>
              </a:spcAft>
              <a:defRPr sz="1900">
                <a:solidFill>
                  <a:schemeClr val="tx2"/>
                </a:solidFill>
                <a:latin typeface="Arial" pitchFamily="34" charset="0"/>
              </a:defRPr>
            </a:lvl6pPr>
            <a:lvl7pPr marL="4133728" indent="-317980" defTabSz="1256460" eaLnBrk="0" fontAlgn="base" hangingPunct="0">
              <a:spcBef>
                <a:spcPct val="0"/>
              </a:spcBef>
              <a:spcAft>
                <a:spcPct val="0"/>
              </a:spcAft>
              <a:defRPr sz="1900">
                <a:solidFill>
                  <a:schemeClr val="tx2"/>
                </a:solidFill>
                <a:latin typeface="Arial" pitchFamily="34" charset="0"/>
              </a:defRPr>
            </a:lvl7pPr>
            <a:lvl8pPr marL="4769688" indent="-317980" defTabSz="1256460" eaLnBrk="0" fontAlgn="base" hangingPunct="0">
              <a:spcBef>
                <a:spcPct val="0"/>
              </a:spcBef>
              <a:spcAft>
                <a:spcPct val="0"/>
              </a:spcAft>
              <a:defRPr sz="1900">
                <a:solidFill>
                  <a:schemeClr val="tx2"/>
                </a:solidFill>
                <a:latin typeface="Arial" pitchFamily="34" charset="0"/>
              </a:defRPr>
            </a:lvl8pPr>
            <a:lvl9pPr marL="5405647" indent="-317980" defTabSz="1256460" eaLnBrk="0" fontAlgn="base" hangingPunct="0">
              <a:spcBef>
                <a:spcPct val="0"/>
              </a:spcBef>
              <a:spcAft>
                <a:spcPct val="0"/>
              </a:spcAft>
              <a:defRPr sz="1900">
                <a:solidFill>
                  <a:schemeClr val="tx2"/>
                </a:solidFill>
                <a:latin typeface="Arial" pitchFamily="34" charset="0"/>
              </a:defRPr>
            </a:lvl9pPr>
          </a:lstStyle>
          <a:p>
            <a:fld id="{BF56ECD6-5793-4AB7-8B85-77C67CB44FDD}" type="slidenum">
              <a:rPr lang="de-DE" sz="1400">
                <a:solidFill>
                  <a:schemeClr val="tx1"/>
                </a:solidFill>
                <a:latin typeface="Verdana Ref" pitchFamily="34" charset="0"/>
              </a:rPr>
              <a:pPr/>
              <a:t>17</a:t>
            </a:fld>
            <a:endParaRPr lang="de-DE" sz="1400">
              <a:solidFill>
                <a:schemeClr val="tx1"/>
              </a:solidFill>
              <a:latin typeface="Verdana Ref" pitchFamily="34" charset="0"/>
            </a:endParaRPr>
          </a:p>
        </p:txBody>
      </p:sp>
      <p:sp>
        <p:nvSpPr>
          <p:cNvPr id="428035" name="Rectangle 2"/>
          <p:cNvSpPr>
            <a:spLocks noGrp="1" noRot="1" noChangeAspect="1" noChangeArrowheads="1" noTextEdit="1"/>
          </p:cNvSpPr>
          <p:nvPr>
            <p:ph type="sldImg"/>
          </p:nvPr>
        </p:nvSpPr>
        <p:spPr>
          <a:xfrm>
            <a:off x="-1187450" y="1146175"/>
            <a:ext cx="10248900" cy="5765800"/>
          </a:xfrm>
          <a:ln/>
        </p:spPr>
      </p:sp>
      <p:sp>
        <p:nvSpPr>
          <p:cNvPr id="4280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dirty="0">
              <a:solidFill>
                <a:srgbClr val="CC00CC"/>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414367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256460">
              <a:defRPr sz="1900">
                <a:solidFill>
                  <a:schemeClr val="tx2"/>
                </a:solidFill>
                <a:latin typeface="Arial" pitchFamily="34" charset="0"/>
              </a:defRPr>
            </a:lvl1pPr>
            <a:lvl2pPr marL="1033433" indent="-397475" defTabSz="1256460">
              <a:defRPr sz="1900">
                <a:solidFill>
                  <a:schemeClr val="tx2"/>
                </a:solidFill>
                <a:latin typeface="Arial" pitchFamily="34" charset="0"/>
              </a:defRPr>
            </a:lvl2pPr>
            <a:lvl3pPr marL="1589897" indent="-317980" defTabSz="1256460">
              <a:defRPr sz="1900">
                <a:solidFill>
                  <a:schemeClr val="tx2"/>
                </a:solidFill>
                <a:latin typeface="Arial" pitchFamily="34" charset="0"/>
              </a:defRPr>
            </a:lvl3pPr>
            <a:lvl4pPr marL="2225855" indent="-317980" defTabSz="1256460">
              <a:defRPr sz="1900">
                <a:solidFill>
                  <a:schemeClr val="tx2"/>
                </a:solidFill>
                <a:latin typeface="Arial" pitchFamily="34" charset="0"/>
              </a:defRPr>
            </a:lvl4pPr>
            <a:lvl5pPr marL="2861812" indent="-317980" defTabSz="1256460">
              <a:defRPr sz="1900">
                <a:solidFill>
                  <a:schemeClr val="tx2"/>
                </a:solidFill>
                <a:latin typeface="Arial" pitchFamily="34" charset="0"/>
              </a:defRPr>
            </a:lvl5pPr>
            <a:lvl6pPr marL="3497770" indent="-317980" defTabSz="1256460" eaLnBrk="0" fontAlgn="base" hangingPunct="0">
              <a:spcBef>
                <a:spcPct val="0"/>
              </a:spcBef>
              <a:spcAft>
                <a:spcPct val="0"/>
              </a:spcAft>
              <a:defRPr sz="1900">
                <a:solidFill>
                  <a:schemeClr val="tx2"/>
                </a:solidFill>
                <a:latin typeface="Arial" pitchFamily="34" charset="0"/>
              </a:defRPr>
            </a:lvl6pPr>
            <a:lvl7pPr marL="4133728" indent="-317980" defTabSz="1256460" eaLnBrk="0" fontAlgn="base" hangingPunct="0">
              <a:spcBef>
                <a:spcPct val="0"/>
              </a:spcBef>
              <a:spcAft>
                <a:spcPct val="0"/>
              </a:spcAft>
              <a:defRPr sz="1900">
                <a:solidFill>
                  <a:schemeClr val="tx2"/>
                </a:solidFill>
                <a:latin typeface="Arial" pitchFamily="34" charset="0"/>
              </a:defRPr>
            </a:lvl7pPr>
            <a:lvl8pPr marL="4769688" indent="-317980" defTabSz="1256460" eaLnBrk="0" fontAlgn="base" hangingPunct="0">
              <a:spcBef>
                <a:spcPct val="0"/>
              </a:spcBef>
              <a:spcAft>
                <a:spcPct val="0"/>
              </a:spcAft>
              <a:defRPr sz="1900">
                <a:solidFill>
                  <a:schemeClr val="tx2"/>
                </a:solidFill>
                <a:latin typeface="Arial" pitchFamily="34" charset="0"/>
              </a:defRPr>
            </a:lvl8pPr>
            <a:lvl9pPr marL="5405647" indent="-317980" defTabSz="1256460" eaLnBrk="0" fontAlgn="base" hangingPunct="0">
              <a:spcBef>
                <a:spcPct val="0"/>
              </a:spcBef>
              <a:spcAft>
                <a:spcPct val="0"/>
              </a:spcAft>
              <a:defRPr sz="1900">
                <a:solidFill>
                  <a:schemeClr val="tx2"/>
                </a:solidFill>
                <a:latin typeface="Arial" pitchFamily="34" charset="0"/>
              </a:defRPr>
            </a:lvl9pPr>
          </a:lstStyle>
          <a:p>
            <a:fld id="{BF56ECD6-5793-4AB7-8B85-77C67CB44FDD}" type="slidenum">
              <a:rPr lang="de-DE" sz="1400">
                <a:solidFill>
                  <a:schemeClr val="tx1"/>
                </a:solidFill>
                <a:latin typeface="Verdana Ref" pitchFamily="34" charset="0"/>
              </a:rPr>
              <a:pPr/>
              <a:t>18</a:t>
            </a:fld>
            <a:endParaRPr lang="de-DE" sz="1400">
              <a:solidFill>
                <a:schemeClr val="tx1"/>
              </a:solidFill>
              <a:latin typeface="Verdana Ref" pitchFamily="34" charset="0"/>
            </a:endParaRPr>
          </a:p>
        </p:txBody>
      </p:sp>
      <p:sp>
        <p:nvSpPr>
          <p:cNvPr id="428035" name="Rectangle 2"/>
          <p:cNvSpPr>
            <a:spLocks noGrp="1" noRot="1" noChangeAspect="1" noChangeArrowheads="1" noTextEdit="1"/>
          </p:cNvSpPr>
          <p:nvPr>
            <p:ph type="sldImg"/>
          </p:nvPr>
        </p:nvSpPr>
        <p:spPr>
          <a:xfrm>
            <a:off x="-1187450" y="1146175"/>
            <a:ext cx="10248900" cy="5765800"/>
          </a:xfrm>
          <a:ln/>
        </p:spPr>
      </p:sp>
      <p:sp>
        <p:nvSpPr>
          <p:cNvPr id="4280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de-DE"/>
          </a:p>
        </p:txBody>
      </p:sp>
    </p:spTree>
    <p:extLst>
      <p:ext uri="{BB962C8B-B14F-4D97-AF65-F5344CB8AC3E}">
        <p14:creationId xmlns:p14="http://schemas.microsoft.com/office/powerpoint/2010/main" val="37972590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256460">
              <a:defRPr sz="1900">
                <a:solidFill>
                  <a:schemeClr val="tx2"/>
                </a:solidFill>
                <a:latin typeface="Arial" pitchFamily="34" charset="0"/>
              </a:defRPr>
            </a:lvl1pPr>
            <a:lvl2pPr marL="1033433" indent="-397475" defTabSz="1256460">
              <a:defRPr sz="1900">
                <a:solidFill>
                  <a:schemeClr val="tx2"/>
                </a:solidFill>
                <a:latin typeface="Arial" pitchFamily="34" charset="0"/>
              </a:defRPr>
            </a:lvl2pPr>
            <a:lvl3pPr marL="1589897" indent="-317980" defTabSz="1256460">
              <a:defRPr sz="1900">
                <a:solidFill>
                  <a:schemeClr val="tx2"/>
                </a:solidFill>
                <a:latin typeface="Arial" pitchFamily="34" charset="0"/>
              </a:defRPr>
            </a:lvl3pPr>
            <a:lvl4pPr marL="2225855" indent="-317980" defTabSz="1256460">
              <a:defRPr sz="1900">
                <a:solidFill>
                  <a:schemeClr val="tx2"/>
                </a:solidFill>
                <a:latin typeface="Arial" pitchFamily="34" charset="0"/>
              </a:defRPr>
            </a:lvl4pPr>
            <a:lvl5pPr marL="2861812" indent="-317980" defTabSz="1256460">
              <a:defRPr sz="1900">
                <a:solidFill>
                  <a:schemeClr val="tx2"/>
                </a:solidFill>
                <a:latin typeface="Arial" pitchFamily="34" charset="0"/>
              </a:defRPr>
            </a:lvl5pPr>
            <a:lvl6pPr marL="3497770" indent="-317980" defTabSz="1256460" eaLnBrk="0" fontAlgn="base" hangingPunct="0">
              <a:spcBef>
                <a:spcPct val="0"/>
              </a:spcBef>
              <a:spcAft>
                <a:spcPct val="0"/>
              </a:spcAft>
              <a:defRPr sz="1900">
                <a:solidFill>
                  <a:schemeClr val="tx2"/>
                </a:solidFill>
                <a:latin typeface="Arial" pitchFamily="34" charset="0"/>
              </a:defRPr>
            </a:lvl6pPr>
            <a:lvl7pPr marL="4133728" indent="-317980" defTabSz="1256460" eaLnBrk="0" fontAlgn="base" hangingPunct="0">
              <a:spcBef>
                <a:spcPct val="0"/>
              </a:spcBef>
              <a:spcAft>
                <a:spcPct val="0"/>
              </a:spcAft>
              <a:defRPr sz="1900">
                <a:solidFill>
                  <a:schemeClr val="tx2"/>
                </a:solidFill>
                <a:latin typeface="Arial" pitchFamily="34" charset="0"/>
              </a:defRPr>
            </a:lvl7pPr>
            <a:lvl8pPr marL="4769688" indent="-317980" defTabSz="1256460" eaLnBrk="0" fontAlgn="base" hangingPunct="0">
              <a:spcBef>
                <a:spcPct val="0"/>
              </a:spcBef>
              <a:spcAft>
                <a:spcPct val="0"/>
              </a:spcAft>
              <a:defRPr sz="1900">
                <a:solidFill>
                  <a:schemeClr val="tx2"/>
                </a:solidFill>
                <a:latin typeface="Arial" pitchFamily="34" charset="0"/>
              </a:defRPr>
            </a:lvl8pPr>
            <a:lvl9pPr marL="5405647" indent="-317980" defTabSz="1256460" eaLnBrk="0" fontAlgn="base" hangingPunct="0">
              <a:spcBef>
                <a:spcPct val="0"/>
              </a:spcBef>
              <a:spcAft>
                <a:spcPct val="0"/>
              </a:spcAft>
              <a:defRPr sz="1900">
                <a:solidFill>
                  <a:schemeClr val="tx2"/>
                </a:solidFill>
                <a:latin typeface="Arial" pitchFamily="34" charset="0"/>
              </a:defRPr>
            </a:lvl9pPr>
          </a:lstStyle>
          <a:p>
            <a:fld id="{BF56ECD6-5793-4AB7-8B85-77C67CB44FDD}" type="slidenum">
              <a:rPr lang="de-DE" sz="1400">
                <a:solidFill>
                  <a:schemeClr val="tx1"/>
                </a:solidFill>
                <a:latin typeface="Verdana Ref" pitchFamily="34" charset="0"/>
              </a:rPr>
              <a:pPr/>
              <a:t>19</a:t>
            </a:fld>
            <a:endParaRPr lang="de-DE" sz="1400">
              <a:solidFill>
                <a:schemeClr val="tx1"/>
              </a:solidFill>
              <a:latin typeface="Verdana Ref" pitchFamily="34" charset="0"/>
            </a:endParaRPr>
          </a:p>
        </p:txBody>
      </p:sp>
      <p:sp>
        <p:nvSpPr>
          <p:cNvPr id="428035" name="Rectangle 2"/>
          <p:cNvSpPr>
            <a:spLocks noGrp="1" noRot="1" noChangeAspect="1" noChangeArrowheads="1" noTextEdit="1"/>
          </p:cNvSpPr>
          <p:nvPr>
            <p:ph type="sldImg"/>
          </p:nvPr>
        </p:nvSpPr>
        <p:spPr>
          <a:xfrm>
            <a:off x="-1187450" y="1146175"/>
            <a:ext cx="10248900" cy="5765800"/>
          </a:xfrm>
          <a:ln/>
        </p:spPr>
      </p:sp>
      <p:sp>
        <p:nvSpPr>
          <p:cNvPr id="4280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de-DE" dirty="0"/>
          </a:p>
        </p:txBody>
      </p:sp>
    </p:spTree>
    <p:extLst>
      <p:ext uri="{BB962C8B-B14F-4D97-AF65-F5344CB8AC3E}">
        <p14:creationId xmlns:p14="http://schemas.microsoft.com/office/powerpoint/2010/main" val="7586224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1256541">
              <a:defRPr sz="1900">
                <a:solidFill>
                  <a:schemeClr val="tx2"/>
                </a:solidFill>
                <a:latin typeface="Arial" pitchFamily="34" charset="0"/>
              </a:defRPr>
            </a:lvl1pPr>
            <a:lvl2pPr marL="1033499" indent="-397500" defTabSz="1256541">
              <a:defRPr sz="1900">
                <a:solidFill>
                  <a:schemeClr val="tx2"/>
                </a:solidFill>
                <a:latin typeface="Arial" pitchFamily="34" charset="0"/>
              </a:defRPr>
            </a:lvl2pPr>
            <a:lvl3pPr marL="1589999" indent="-318001" defTabSz="1256541">
              <a:defRPr sz="1900">
                <a:solidFill>
                  <a:schemeClr val="tx2"/>
                </a:solidFill>
                <a:latin typeface="Arial" pitchFamily="34" charset="0"/>
              </a:defRPr>
            </a:lvl3pPr>
            <a:lvl4pPr marL="2225997" indent="-318001" defTabSz="1256541">
              <a:defRPr sz="1900">
                <a:solidFill>
                  <a:schemeClr val="tx2"/>
                </a:solidFill>
                <a:latin typeface="Arial" pitchFamily="34" charset="0"/>
              </a:defRPr>
            </a:lvl4pPr>
            <a:lvl5pPr marL="2861995" indent="-318001" defTabSz="1256541">
              <a:defRPr sz="1900">
                <a:solidFill>
                  <a:schemeClr val="tx2"/>
                </a:solidFill>
                <a:latin typeface="Arial" pitchFamily="34" charset="0"/>
              </a:defRPr>
            </a:lvl5pPr>
            <a:lvl6pPr marL="3497994" indent="-318001" defTabSz="1256541" eaLnBrk="0" fontAlgn="base" hangingPunct="0">
              <a:spcBef>
                <a:spcPct val="0"/>
              </a:spcBef>
              <a:spcAft>
                <a:spcPct val="0"/>
              </a:spcAft>
              <a:defRPr sz="1900">
                <a:solidFill>
                  <a:schemeClr val="tx2"/>
                </a:solidFill>
                <a:latin typeface="Arial" pitchFamily="34" charset="0"/>
              </a:defRPr>
            </a:lvl6pPr>
            <a:lvl7pPr marL="4133992" indent="-318001" defTabSz="1256541" eaLnBrk="0" fontAlgn="base" hangingPunct="0">
              <a:spcBef>
                <a:spcPct val="0"/>
              </a:spcBef>
              <a:spcAft>
                <a:spcPct val="0"/>
              </a:spcAft>
              <a:defRPr sz="1900">
                <a:solidFill>
                  <a:schemeClr val="tx2"/>
                </a:solidFill>
                <a:latin typeface="Arial" pitchFamily="34" charset="0"/>
              </a:defRPr>
            </a:lvl7pPr>
            <a:lvl8pPr marL="4769993" indent="-318001" defTabSz="1256541" eaLnBrk="0" fontAlgn="base" hangingPunct="0">
              <a:spcBef>
                <a:spcPct val="0"/>
              </a:spcBef>
              <a:spcAft>
                <a:spcPct val="0"/>
              </a:spcAft>
              <a:defRPr sz="1900">
                <a:solidFill>
                  <a:schemeClr val="tx2"/>
                </a:solidFill>
                <a:latin typeface="Arial" pitchFamily="34" charset="0"/>
              </a:defRPr>
            </a:lvl8pPr>
            <a:lvl9pPr marL="5405993" indent="-318001" defTabSz="1256541" eaLnBrk="0" fontAlgn="base" hangingPunct="0">
              <a:spcBef>
                <a:spcPct val="0"/>
              </a:spcBef>
              <a:spcAft>
                <a:spcPct val="0"/>
              </a:spcAft>
              <a:defRPr sz="1900">
                <a:solidFill>
                  <a:schemeClr val="tx2"/>
                </a:solidFill>
                <a:latin typeface="Arial" pitchFamily="34" charset="0"/>
              </a:defRPr>
            </a:lvl9pPr>
          </a:lstStyle>
          <a:p>
            <a:fld id="{BF56ECD6-5793-4AB7-8B85-77C67CB44FDD}" type="slidenum">
              <a:rPr lang="de-DE" sz="1400">
                <a:solidFill>
                  <a:schemeClr val="tx1"/>
                </a:solidFill>
                <a:latin typeface="Verdana Ref" pitchFamily="34" charset="0"/>
              </a:rPr>
              <a:pPr/>
              <a:t>20</a:t>
            </a:fld>
            <a:endParaRPr lang="de-DE" sz="1400">
              <a:solidFill>
                <a:schemeClr val="tx1"/>
              </a:solidFill>
              <a:latin typeface="Verdana Ref" pitchFamily="34" charset="0"/>
            </a:endParaRPr>
          </a:p>
        </p:txBody>
      </p:sp>
      <p:sp>
        <p:nvSpPr>
          <p:cNvPr id="428035" name="Rectangle 2"/>
          <p:cNvSpPr>
            <a:spLocks noGrp="1" noRot="1" noChangeAspect="1" noChangeArrowheads="1" noTextEdit="1"/>
          </p:cNvSpPr>
          <p:nvPr>
            <p:ph type="sldImg"/>
          </p:nvPr>
        </p:nvSpPr>
        <p:spPr>
          <a:xfrm>
            <a:off x="-1187450" y="1146175"/>
            <a:ext cx="10247313" cy="5765800"/>
          </a:xfrm>
          <a:ln/>
        </p:spPr>
      </p:sp>
      <p:sp>
        <p:nvSpPr>
          <p:cNvPr id="428036"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de-DE"/>
          </a:p>
        </p:txBody>
      </p:sp>
    </p:spTree>
    <p:extLst>
      <p:ext uri="{BB962C8B-B14F-4D97-AF65-F5344CB8AC3E}">
        <p14:creationId xmlns:p14="http://schemas.microsoft.com/office/powerpoint/2010/main" val="13488180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256460">
              <a:defRPr sz="1900">
                <a:solidFill>
                  <a:schemeClr val="tx2"/>
                </a:solidFill>
                <a:latin typeface="Arial" pitchFamily="34" charset="0"/>
              </a:defRPr>
            </a:lvl1pPr>
            <a:lvl2pPr marL="1033433" indent="-397475" defTabSz="1256460">
              <a:defRPr sz="1900">
                <a:solidFill>
                  <a:schemeClr val="tx2"/>
                </a:solidFill>
                <a:latin typeface="Arial" pitchFamily="34" charset="0"/>
              </a:defRPr>
            </a:lvl2pPr>
            <a:lvl3pPr marL="1589897" indent="-317980" defTabSz="1256460">
              <a:defRPr sz="1900">
                <a:solidFill>
                  <a:schemeClr val="tx2"/>
                </a:solidFill>
                <a:latin typeface="Arial" pitchFamily="34" charset="0"/>
              </a:defRPr>
            </a:lvl3pPr>
            <a:lvl4pPr marL="2225855" indent="-317980" defTabSz="1256460">
              <a:defRPr sz="1900">
                <a:solidFill>
                  <a:schemeClr val="tx2"/>
                </a:solidFill>
                <a:latin typeface="Arial" pitchFamily="34" charset="0"/>
              </a:defRPr>
            </a:lvl4pPr>
            <a:lvl5pPr marL="2861812" indent="-317980" defTabSz="1256460">
              <a:defRPr sz="1900">
                <a:solidFill>
                  <a:schemeClr val="tx2"/>
                </a:solidFill>
                <a:latin typeface="Arial" pitchFamily="34" charset="0"/>
              </a:defRPr>
            </a:lvl5pPr>
            <a:lvl6pPr marL="3497770" indent="-317980" defTabSz="1256460" eaLnBrk="0" fontAlgn="base" hangingPunct="0">
              <a:spcBef>
                <a:spcPct val="0"/>
              </a:spcBef>
              <a:spcAft>
                <a:spcPct val="0"/>
              </a:spcAft>
              <a:defRPr sz="1900">
                <a:solidFill>
                  <a:schemeClr val="tx2"/>
                </a:solidFill>
                <a:latin typeface="Arial" pitchFamily="34" charset="0"/>
              </a:defRPr>
            </a:lvl6pPr>
            <a:lvl7pPr marL="4133728" indent="-317980" defTabSz="1256460" eaLnBrk="0" fontAlgn="base" hangingPunct="0">
              <a:spcBef>
                <a:spcPct val="0"/>
              </a:spcBef>
              <a:spcAft>
                <a:spcPct val="0"/>
              </a:spcAft>
              <a:defRPr sz="1900">
                <a:solidFill>
                  <a:schemeClr val="tx2"/>
                </a:solidFill>
                <a:latin typeface="Arial" pitchFamily="34" charset="0"/>
              </a:defRPr>
            </a:lvl7pPr>
            <a:lvl8pPr marL="4769688" indent="-317980" defTabSz="1256460" eaLnBrk="0" fontAlgn="base" hangingPunct="0">
              <a:spcBef>
                <a:spcPct val="0"/>
              </a:spcBef>
              <a:spcAft>
                <a:spcPct val="0"/>
              </a:spcAft>
              <a:defRPr sz="1900">
                <a:solidFill>
                  <a:schemeClr val="tx2"/>
                </a:solidFill>
                <a:latin typeface="Arial" pitchFamily="34" charset="0"/>
              </a:defRPr>
            </a:lvl8pPr>
            <a:lvl9pPr marL="5405647" indent="-317980" defTabSz="1256460" eaLnBrk="0" fontAlgn="base" hangingPunct="0">
              <a:spcBef>
                <a:spcPct val="0"/>
              </a:spcBef>
              <a:spcAft>
                <a:spcPct val="0"/>
              </a:spcAft>
              <a:defRPr sz="1900">
                <a:solidFill>
                  <a:schemeClr val="tx2"/>
                </a:solidFill>
                <a:latin typeface="Arial" pitchFamily="34" charset="0"/>
              </a:defRPr>
            </a:lvl9pPr>
          </a:lstStyle>
          <a:p>
            <a:fld id="{E2D5DE21-2FAD-40E9-B495-F93FE260513F}" type="slidenum">
              <a:rPr lang="de-DE" sz="1400">
                <a:solidFill>
                  <a:schemeClr val="tx1"/>
                </a:solidFill>
                <a:latin typeface="Verdana Ref" pitchFamily="34" charset="0"/>
              </a:rPr>
              <a:pPr/>
              <a:t>21</a:t>
            </a:fld>
            <a:endParaRPr lang="de-DE" sz="1400" dirty="0">
              <a:solidFill>
                <a:schemeClr val="tx1"/>
              </a:solidFill>
              <a:latin typeface="Verdana Ref" pitchFamily="34" charset="0"/>
            </a:endParaRPr>
          </a:p>
        </p:txBody>
      </p:sp>
      <p:sp>
        <p:nvSpPr>
          <p:cNvPr id="402435" name="Rectangle 2"/>
          <p:cNvSpPr>
            <a:spLocks noGrp="1" noRot="1" noChangeAspect="1" noChangeArrowheads="1" noTextEdit="1"/>
          </p:cNvSpPr>
          <p:nvPr>
            <p:ph type="sldImg"/>
          </p:nvPr>
        </p:nvSpPr>
        <p:spPr>
          <a:xfrm>
            <a:off x="-1187450" y="1146175"/>
            <a:ext cx="10248900" cy="5765800"/>
          </a:xfrm>
          <a:ln/>
        </p:spPr>
      </p:sp>
      <p:sp>
        <p:nvSpPr>
          <p:cNvPr id="4024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de-DE" dirty="0"/>
          </a:p>
        </p:txBody>
      </p:sp>
    </p:spTree>
    <p:extLst>
      <p:ext uri="{BB962C8B-B14F-4D97-AF65-F5344CB8AC3E}">
        <p14:creationId xmlns:p14="http://schemas.microsoft.com/office/powerpoint/2010/main" val="27653664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256460">
              <a:defRPr sz="1900">
                <a:solidFill>
                  <a:schemeClr val="tx2"/>
                </a:solidFill>
                <a:latin typeface="Arial" pitchFamily="34" charset="0"/>
              </a:defRPr>
            </a:lvl1pPr>
            <a:lvl2pPr marL="1033433" indent="-397475" defTabSz="1256460">
              <a:defRPr sz="1900">
                <a:solidFill>
                  <a:schemeClr val="tx2"/>
                </a:solidFill>
                <a:latin typeface="Arial" pitchFamily="34" charset="0"/>
              </a:defRPr>
            </a:lvl2pPr>
            <a:lvl3pPr marL="1589897" indent="-317980" defTabSz="1256460">
              <a:defRPr sz="1900">
                <a:solidFill>
                  <a:schemeClr val="tx2"/>
                </a:solidFill>
                <a:latin typeface="Arial" pitchFamily="34" charset="0"/>
              </a:defRPr>
            </a:lvl3pPr>
            <a:lvl4pPr marL="2225855" indent="-317980" defTabSz="1256460">
              <a:defRPr sz="1900">
                <a:solidFill>
                  <a:schemeClr val="tx2"/>
                </a:solidFill>
                <a:latin typeface="Arial" pitchFamily="34" charset="0"/>
              </a:defRPr>
            </a:lvl4pPr>
            <a:lvl5pPr marL="2861812" indent="-317980" defTabSz="1256460">
              <a:defRPr sz="1900">
                <a:solidFill>
                  <a:schemeClr val="tx2"/>
                </a:solidFill>
                <a:latin typeface="Arial" pitchFamily="34" charset="0"/>
              </a:defRPr>
            </a:lvl5pPr>
            <a:lvl6pPr marL="3497770" indent="-317980" defTabSz="1256460" eaLnBrk="0" fontAlgn="base" hangingPunct="0">
              <a:spcBef>
                <a:spcPct val="0"/>
              </a:spcBef>
              <a:spcAft>
                <a:spcPct val="0"/>
              </a:spcAft>
              <a:defRPr sz="1900">
                <a:solidFill>
                  <a:schemeClr val="tx2"/>
                </a:solidFill>
                <a:latin typeface="Arial" pitchFamily="34" charset="0"/>
              </a:defRPr>
            </a:lvl6pPr>
            <a:lvl7pPr marL="4133728" indent="-317980" defTabSz="1256460" eaLnBrk="0" fontAlgn="base" hangingPunct="0">
              <a:spcBef>
                <a:spcPct val="0"/>
              </a:spcBef>
              <a:spcAft>
                <a:spcPct val="0"/>
              </a:spcAft>
              <a:defRPr sz="1900">
                <a:solidFill>
                  <a:schemeClr val="tx2"/>
                </a:solidFill>
                <a:latin typeface="Arial" pitchFamily="34" charset="0"/>
              </a:defRPr>
            </a:lvl7pPr>
            <a:lvl8pPr marL="4769688" indent="-317980" defTabSz="1256460" eaLnBrk="0" fontAlgn="base" hangingPunct="0">
              <a:spcBef>
                <a:spcPct val="0"/>
              </a:spcBef>
              <a:spcAft>
                <a:spcPct val="0"/>
              </a:spcAft>
              <a:defRPr sz="1900">
                <a:solidFill>
                  <a:schemeClr val="tx2"/>
                </a:solidFill>
                <a:latin typeface="Arial" pitchFamily="34" charset="0"/>
              </a:defRPr>
            </a:lvl8pPr>
            <a:lvl9pPr marL="5405647" indent="-317980" defTabSz="1256460" eaLnBrk="0" fontAlgn="base" hangingPunct="0">
              <a:spcBef>
                <a:spcPct val="0"/>
              </a:spcBef>
              <a:spcAft>
                <a:spcPct val="0"/>
              </a:spcAft>
              <a:defRPr sz="1900">
                <a:solidFill>
                  <a:schemeClr val="tx2"/>
                </a:solidFill>
                <a:latin typeface="Arial" pitchFamily="34" charset="0"/>
              </a:defRPr>
            </a:lvl9pPr>
          </a:lstStyle>
          <a:p>
            <a:fld id="{BF56ECD6-5793-4AB7-8B85-77C67CB44FDD}" type="slidenum">
              <a:rPr lang="de-DE" sz="1400">
                <a:solidFill>
                  <a:schemeClr val="tx1"/>
                </a:solidFill>
                <a:latin typeface="Verdana Ref" pitchFamily="34" charset="0"/>
              </a:rPr>
              <a:pPr/>
              <a:t>22</a:t>
            </a:fld>
            <a:endParaRPr lang="de-DE" sz="1400">
              <a:solidFill>
                <a:schemeClr val="tx1"/>
              </a:solidFill>
              <a:latin typeface="Verdana Ref" pitchFamily="34" charset="0"/>
            </a:endParaRPr>
          </a:p>
        </p:txBody>
      </p:sp>
      <p:sp>
        <p:nvSpPr>
          <p:cNvPr id="428035" name="Rectangle 2"/>
          <p:cNvSpPr>
            <a:spLocks noGrp="1" noRot="1" noChangeAspect="1" noChangeArrowheads="1" noTextEdit="1"/>
          </p:cNvSpPr>
          <p:nvPr>
            <p:ph type="sldImg"/>
          </p:nvPr>
        </p:nvSpPr>
        <p:spPr>
          <a:xfrm>
            <a:off x="-1187450" y="1146175"/>
            <a:ext cx="10248900" cy="5765800"/>
          </a:xfrm>
          <a:ln/>
        </p:spPr>
      </p:sp>
      <p:sp>
        <p:nvSpPr>
          <p:cNvPr id="4280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de-DE" dirty="0" err="1"/>
              <a:t>Editing</a:t>
            </a:r>
            <a:r>
              <a:rPr lang="de-DE" baseline="0" dirty="0"/>
              <a:t> </a:t>
            </a:r>
            <a:r>
              <a:rPr lang="de-DE" baseline="0" dirty="0" err="1"/>
              <a:t>note</a:t>
            </a:r>
            <a:r>
              <a:rPr lang="de-DE" baseline="0" dirty="0"/>
              <a:t>: in Excel </a:t>
            </a:r>
            <a:r>
              <a:rPr lang="de-DE" baseline="0" dirty="0" err="1"/>
              <a:t>fie</a:t>
            </a:r>
            <a:endParaRPr lang="de-DE" dirty="0"/>
          </a:p>
        </p:txBody>
      </p:sp>
    </p:spTree>
    <p:extLst>
      <p:ext uri="{BB962C8B-B14F-4D97-AF65-F5344CB8AC3E}">
        <p14:creationId xmlns:p14="http://schemas.microsoft.com/office/powerpoint/2010/main" val="14061032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256460">
              <a:defRPr sz="1900">
                <a:solidFill>
                  <a:schemeClr val="tx2"/>
                </a:solidFill>
                <a:latin typeface="Arial" pitchFamily="34" charset="0"/>
              </a:defRPr>
            </a:lvl1pPr>
            <a:lvl2pPr marL="1033433" indent="-397475" defTabSz="1256460">
              <a:defRPr sz="1900">
                <a:solidFill>
                  <a:schemeClr val="tx2"/>
                </a:solidFill>
                <a:latin typeface="Arial" pitchFamily="34" charset="0"/>
              </a:defRPr>
            </a:lvl2pPr>
            <a:lvl3pPr marL="1589897" indent="-317980" defTabSz="1256460">
              <a:defRPr sz="1900">
                <a:solidFill>
                  <a:schemeClr val="tx2"/>
                </a:solidFill>
                <a:latin typeface="Arial" pitchFamily="34" charset="0"/>
              </a:defRPr>
            </a:lvl3pPr>
            <a:lvl4pPr marL="2225855" indent="-317980" defTabSz="1256460">
              <a:defRPr sz="1900">
                <a:solidFill>
                  <a:schemeClr val="tx2"/>
                </a:solidFill>
                <a:latin typeface="Arial" pitchFamily="34" charset="0"/>
              </a:defRPr>
            </a:lvl4pPr>
            <a:lvl5pPr marL="2861812" indent="-317980" defTabSz="1256460">
              <a:defRPr sz="1900">
                <a:solidFill>
                  <a:schemeClr val="tx2"/>
                </a:solidFill>
                <a:latin typeface="Arial" pitchFamily="34" charset="0"/>
              </a:defRPr>
            </a:lvl5pPr>
            <a:lvl6pPr marL="3497770" indent="-317980" defTabSz="1256460" eaLnBrk="0" fontAlgn="base" hangingPunct="0">
              <a:spcBef>
                <a:spcPct val="0"/>
              </a:spcBef>
              <a:spcAft>
                <a:spcPct val="0"/>
              </a:spcAft>
              <a:defRPr sz="1900">
                <a:solidFill>
                  <a:schemeClr val="tx2"/>
                </a:solidFill>
                <a:latin typeface="Arial" pitchFamily="34" charset="0"/>
              </a:defRPr>
            </a:lvl6pPr>
            <a:lvl7pPr marL="4133728" indent="-317980" defTabSz="1256460" eaLnBrk="0" fontAlgn="base" hangingPunct="0">
              <a:spcBef>
                <a:spcPct val="0"/>
              </a:spcBef>
              <a:spcAft>
                <a:spcPct val="0"/>
              </a:spcAft>
              <a:defRPr sz="1900">
                <a:solidFill>
                  <a:schemeClr val="tx2"/>
                </a:solidFill>
                <a:latin typeface="Arial" pitchFamily="34" charset="0"/>
              </a:defRPr>
            </a:lvl7pPr>
            <a:lvl8pPr marL="4769688" indent="-317980" defTabSz="1256460" eaLnBrk="0" fontAlgn="base" hangingPunct="0">
              <a:spcBef>
                <a:spcPct val="0"/>
              </a:spcBef>
              <a:spcAft>
                <a:spcPct val="0"/>
              </a:spcAft>
              <a:defRPr sz="1900">
                <a:solidFill>
                  <a:schemeClr val="tx2"/>
                </a:solidFill>
                <a:latin typeface="Arial" pitchFamily="34" charset="0"/>
              </a:defRPr>
            </a:lvl8pPr>
            <a:lvl9pPr marL="5405647" indent="-317980" defTabSz="1256460" eaLnBrk="0" fontAlgn="base" hangingPunct="0">
              <a:spcBef>
                <a:spcPct val="0"/>
              </a:spcBef>
              <a:spcAft>
                <a:spcPct val="0"/>
              </a:spcAft>
              <a:defRPr sz="1900">
                <a:solidFill>
                  <a:schemeClr val="tx2"/>
                </a:solidFill>
                <a:latin typeface="Arial" pitchFamily="34" charset="0"/>
              </a:defRPr>
            </a:lvl9pPr>
          </a:lstStyle>
          <a:p>
            <a:fld id="{BF56ECD6-5793-4AB7-8B85-77C67CB44FDD}" type="slidenum">
              <a:rPr lang="de-DE" sz="1400">
                <a:solidFill>
                  <a:schemeClr val="tx1"/>
                </a:solidFill>
                <a:latin typeface="Verdana Ref" pitchFamily="34" charset="0"/>
              </a:rPr>
              <a:pPr/>
              <a:t>23</a:t>
            </a:fld>
            <a:endParaRPr lang="de-DE" sz="1400">
              <a:solidFill>
                <a:schemeClr val="tx1"/>
              </a:solidFill>
              <a:latin typeface="Verdana Ref" pitchFamily="34" charset="0"/>
            </a:endParaRPr>
          </a:p>
        </p:txBody>
      </p:sp>
      <p:sp>
        <p:nvSpPr>
          <p:cNvPr id="428035" name="Rectangle 2"/>
          <p:cNvSpPr>
            <a:spLocks noGrp="1" noRot="1" noChangeAspect="1" noChangeArrowheads="1" noTextEdit="1"/>
          </p:cNvSpPr>
          <p:nvPr>
            <p:ph type="sldImg"/>
          </p:nvPr>
        </p:nvSpPr>
        <p:spPr>
          <a:xfrm>
            <a:off x="-1187450" y="1146175"/>
            <a:ext cx="10248900" cy="5765800"/>
          </a:xfrm>
          <a:ln/>
        </p:spPr>
      </p:sp>
      <p:sp>
        <p:nvSpPr>
          <p:cNvPr id="4280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de-DE" dirty="0"/>
          </a:p>
        </p:txBody>
      </p:sp>
    </p:spTree>
    <p:extLst>
      <p:ext uri="{BB962C8B-B14F-4D97-AF65-F5344CB8AC3E}">
        <p14:creationId xmlns:p14="http://schemas.microsoft.com/office/powerpoint/2010/main" val="22152323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256460">
              <a:defRPr sz="1900">
                <a:solidFill>
                  <a:schemeClr val="tx2"/>
                </a:solidFill>
                <a:latin typeface="Arial" pitchFamily="34" charset="0"/>
              </a:defRPr>
            </a:lvl1pPr>
            <a:lvl2pPr marL="1033433" indent="-397475" defTabSz="1256460">
              <a:defRPr sz="1900">
                <a:solidFill>
                  <a:schemeClr val="tx2"/>
                </a:solidFill>
                <a:latin typeface="Arial" pitchFamily="34" charset="0"/>
              </a:defRPr>
            </a:lvl2pPr>
            <a:lvl3pPr marL="1589897" indent="-317980" defTabSz="1256460">
              <a:defRPr sz="1900">
                <a:solidFill>
                  <a:schemeClr val="tx2"/>
                </a:solidFill>
                <a:latin typeface="Arial" pitchFamily="34" charset="0"/>
              </a:defRPr>
            </a:lvl3pPr>
            <a:lvl4pPr marL="2225855" indent="-317980" defTabSz="1256460">
              <a:defRPr sz="1900">
                <a:solidFill>
                  <a:schemeClr val="tx2"/>
                </a:solidFill>
                <a:latin typeface="Arial" pitchFamily="34" charset="0"/>
              </a:defRPr>
            </a:lvl4pPr>
            <a:lvl5pPr marL="2861812" indent="-317980" defTabSz="1256460">
              <a:defRPr sz="1900">
                <a:solidFill>
                  <a:schemeClr val="tx2"/>
                </a:solidFill>
                <a:latin typeface="Arial" pitchFamily="34" charset="0"/>
              </a:defRPr>
            </a:lvl5pPr>
            <a:lvl6pPr marL="3497770" indent="-317980" defTabSz="1256460" eaLnBrk="0" fontAlgn="base" hangingPunct="0">
              <a:spcBef>
                <a:spcPct val="0"/>
              </a:spcBef>
              <a:spcAft>
                <a:spcPct val="0"/>
              </a:spcAft>
              <a:defRPr sz="1900">
                <a:solidFill>
                  <a:schemeClr val="tx2"/>
                </a:solidFill>
                <a:latin typeface="Arial" pitchFamily="34" charset="0"/>
              </a:defRPr>
            </a:lvl6pPr>
            <a:lvl7pPr marL="4133728" indent="-317980" defTabSz="1256460" eaLnBrk="0" fontAlgn="base" hangingPunct="0">
              <a:spcBef>
                <a:spcPct val="0"/>
              </a:spcBef>
              <a:spcAft>
                <a:spcPct val="0"/>
              </a:spcAft>
              <a:defRPr sz="1900">
                <a:solidFill>
                  <a:schemeClr val="tx2"/>
                </a:solidFill>
                <a:latin typeface="Arial" pitchFamily="34" charset="0"/>
              </a:defRPr>
            </a:lvl7pPr>
            <a:lvl8pPr marL="4769688" indent="-317980" defTabSz="1256460" eaLnBrk="0" fontAlgn="base" hangingPunct="0">
              <a:spcBef>
                <a:spcPct val="0"/>
              </a:spcBef>
              <a:spcAft>
                <a:spcPct val="0"/>
              </a:spcAft>
              <a:defRPr sz="1900">
                <a:solidFill>
                  <a:schemeClr val="tx2"/>
                </a:solidFill>
                <a:latin typeface="Arial" pitchFamily="34" charset="0"/>
              </a:defRPr>
            </a:lvl8pPr>
            <a:lvl9pPr marL="5405647" indent="-317980" defTabSz="1256460" eaLnBrk="0" fontAlgn="base" hangingPunct="0">
              <a:spcBef>
                <a:spcPct val="0"/>
              </a:spcBef>
              <a:spcAft>
                <a:spcPct val="0"/>
              </a:spcAft>
              <a:defRPr sz="1900">
                <a:solidFill>
                  <a:schemeClr val="tx2"/>
                </a:solidFill>
                <a:latin typeface="Arial" pitchFamily="34" charset="0"/>
              </a:defRPr>
            </a:lvl9pPr>
          </a:lstStyle>
          <a:p>
            <a:fld id="{BF56ECD6-5793-4AB7-8B85-77C67CB44FDD}" type="slidenum">
              <a:rPr lang="de-DE" sz="1400">
                <a:solidFill>
                  <a:schemeClr val="tx1"/>
                </a:solidFill>
                <a:latin typeface="Verdana Ref" pitchFamily="34" charset="0"/>
              </a:rPr>
              <a:pPr/>
              <a:t>24</a:t>
            </a:fld>
            <a:endParaRPr lang="de-DE" sz="1400">
              <a:solidFill>
                <a:schemeClr val="tx1"/>
              </a:solidFill>
              <a:latin typeface="Verdana Ref" pitchFamily="34" charset="0"/>
            </a:endParaRPr>
          </a:p>
        </p:txBody>
      </p:sp>
      <p:sp>
        <p:nvSpPr>
          <p:cNvPr id="428035" name="Rectangle 2"/>
          <p:cNvSpPr>
            <a:spLocks noGrp="1" noRot="1" noChangeAspect="1" noChangeArrowheads="1" noTextEdit="1"/>
          </p:cNvSpPr>
          <p:nvPr>
            <p:ph type="sldImg"/>
          </p:nvPr>
        </p:nvSpPr>
        <p:spPr>
          <a:xfrm>
            <a:off x="-1187450" y="1146175"/>
            <a:ext cx="10248900" cy="5765800"/>
          </a:xfrm>
          <a:ln/>
        </p:spPr>
      </p:sp>
      <p:sp>
        <p:nvSpPr>
          <p:cNvPr id="4280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de-DE" dirty="0"/>
          </a:p>
        </p:txBody>
      </p:sp>
    </p:spTree>
    <p:extLst>
      <p:ext uri="{BB962C8B-B14F-4D97-AF65-F5344CB8AC3E}">
        <p14:creationId xmlns:p14="http://schemas.microsoft.com/office/powerpoint/2010/main" val="39667655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68650">
              <a:defRPr sz="1700">
                <a:solidFill>
                  <a:schemeClr val="tx2"/>
                </a:solidFill>
                <a:latin typeface="Arial" pitchFamily="34" charset="0"/>
              </a:defRPr>
            </a:lvl1pPr>
            <a:lvl2pPr marL="878959" indent="-338062" defTabSz="1068650">
              <a:defRPr sz="1700">
                <a:solidFill>
                  <a:schemeClr val="tx2"/>
                </a:solidFill>
                <a:latin typeface="Arial" pitchFamily="34" charset="0"/>
              </a:defRPr>
            </a:lvl2pPr>
            <a:lvl3pPr marL="1352244" indent="-270450" defTabSz="1068650">
              <a:defRPr sz="1700">
                <a:solidFill>
                  <a:schemeClr val="tx2"/>
                </a:solidFill>
                <a:latin typeface="Arial" pitchFamily="34" charset="0"/>
              </a:defRPr>
            </a:lvl3pPr>
            <a:lvl4pPr marL="1893141" indent="-270450" defTabSz="1068650">
              <a:defRPr sz="1700">
                <a:solidFill>
                  <a:schemeClr val="tx2"/>
                </a:solidFill>
                <a:latin typeface="Arial" pitchFamily="34" charset="0"/>
              </a:defRPr>
            </a:lvl4pPr>
            <a:lvl5pPr marL="2434039" indent="-270450" defTabSz="1068650">
              <a:defRPr sz="1700">
                <a:solidFill>
                  <a:schemeClr val="tx2"/>
                </a:solidFill>
                <a:latin typeface="Arial" pitchFamily="34" charset="0"/>
              </a:defRPr>
            </a:lvl5pPr>
            <a:lvl6pPr marL="2974936" indent="-270450" defTabSz="1068650" eaLnBrk="0" fontAlgn="base" hangingPunct="0">
              <a:spcBef>
                <a:spcPct val="0"/>
              </a:spcBef>
              <a:spcAft>
                <a:spcPct val="0"/>
              </a:spcAft>
              <a:defRPr sz="1700">
                <a:solidFill>
                  <a:schemeClr val="tx2"/>
                </a:solidFill>
                <a:latin typeface="Arial" pitchFamily="34" charset="0"/>
              </a:defRPr>
            </a:lvl6pPr>
            <a:lvl7pPr marL="3515832" indent="-270450" defTabSz="1068650" eaLnBrk="0" fontAlgn="base" hangingPunct="0">
              <a:spcBef>
                <a:spcPct val="0"/>
              </a:spcBef>
              <a:spcAft>
                <a:spcPct val="0"/>
              </a:spcAft>
              <a:defRPr sz="1700">
                <a:solidFill>
                  <a:schemeClr val="tx2"/>
                </a:solidFill>
                <a:latin typeface="Arial" pitchFamily="34" charset="0"/>
              </a:defRPr>
            </a:lvl7pPr>
            <a:lvl8pPr marL="4056731" indent="-270450" defTabSz="1068650" eaLnBrk="0" fontAlgn="base" hangingPunct="0">
              <a:spcBef>
                <a:spcPct val="0"/>
              </a:spcBef>
              <a:spcAft>
                <a:spcPct val="0"/>
              </a:spcAft>
              <a:defRPr sz="1700">
                <a:solidFill>
                  <a:schemeClr val="tx2"/>
                </a:solidFill>
                <a:latin typeface="Arial" pitchFamily="34" charset="0"/>
              </a:defRPr>
            </a:lvl8pPr>
            <a:lvl9pPr marL="4597630" indent="-270450" defTabSz="1068650" eaLnBrk="0" fontAlgn="base" hangingPunct="0">
              <a:spcBef>
                <a:spcPct val="0"/>
              </a:spcBef>
              <a:spcAft>
                <a:spcPct val="0"/>
              </a:spcAft>
              <a:defRPr sz="1700">
                <a:solidFill>
                  <a:schemeClr val="tx2"/>
                </a:solidFill>
                <a:latin typeface="Arial" pitchFamily="34" charset="0"/>
              </a:defRPr>
            </a:lvl9pPr>
          </a:lstStyle>
          <a:p>
            <a:fld id="{438E2737-4F9E-4227-B791-AEBC09A15876}" type="slidenum">
              <a:rPr lang="de-DE" sz="1200">
                <a:solidFill>
                  <a:schemeClr val="tx1"/>
                </a:solidFill>
                <a:latin typeface="Verdana Ref" pitchFamily="34" charset="0"/>
              </a:rPr>
              <a:pPr/>
              <a:t>2</a:t>
            </a:fld>
            <a:endParaRPr lang="de-DE" sz="1200">
              <a:solidFill>
                <a:schemeClr val="tx1"/>
              </a:solidFill>
              <a:latin typeface="Verdana Ref" pitchFamily="34" charset="0"/>
            </a:endParaRPr>
          </a:p>
        </p:txBody>
      </p:sp>
      <p:sp>
        <p:nvSpPr>
          <p:cNvPr id="414723" name="Rectangle 2"/>
          <p:cNvSpPr>
            <a:spLocks noGrp="1" noRot="1" noChangeAspect="1" noChangeArrowheads="1" noTextEdit="1"/>
          </p:cNvSpPr>
          <p:nvPr>
            <p:ph type="sldImg"/>
          </p:nvPr>
        </p:nvSpPr>
        <p:spPr>
          <a:xfrm>
            <a:off x="-831850" y="708025"/>
            <a:ext cx="8980488" cy="5053013"/>
          </a:xfrm>
          <a:ln/>
        </p:spPr>
      </p:sp>
    </p:spTree>
    <p:extLst>
      <p:ext uri="{BB962C8B-B14F-4D97-AF65-F5344CB8AC3E}">
        <p14:creationId xmlns:p14="http://schemas.microsoft.com/office/powerpoint/2010/main" val="5875851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256460">
              <a:defRPr sz="1900">
                <a:solidFill>
                  <a:schemeClr val="tx2"/>
                </a:solidFill>
                <a:latin typeface="Arial" pitchFamily="34" charset="0"/>
              </a:defRPr>
            </a:lvl1pPr>
            <a:lvl2pPr marL="1033433" indent="-397475" defTabSz="1256460">
              <a:defRPr sz="1900">
                <a:solidFill>
                  <a:schemeClr val="tx2"/>
                </a:solidFill>
                <a:latin typeface="Arial" pitchFamily="34" charset="0"/>
              </a:defRPr>
            </a:lvl2pPr>
            <a:lvl3pPr marL="1589897" indent="-317980" defTabSz="1256460">
              <a:defRPr sz="1900">
                <a:solidFill>
                  <a:schemeClr val="tx2"/>
                </a:solidFill>
                <a:latin typeface="Arial" pitchFamily="34" charset="0"/>
              </a:defRPr>
            </a:lvl3pPr>
            <a:lvl4pPr marL="2225855" indent="-317980" defTabSz="1256460">
              <a:defRPr sz="1900">
                <a:solidFill>
                  <a:schemeClr val="tx2"/>
                </a:solidFill>
                <a:latin typeface="Arial" pitchFamily="34" charset="0"/>
              </a:defRPr>
            </a:lvl4pPr>
            <a:lvl5pPr marL="2861812" indent="-317980" defTabSz="1256460">
              <a:defRPr sz="1900">
                <a:solidFill>
                  <a:schemeClr val="tx2"/>
                </a:solidFill>
                <a:latin typeface="Arial" pitchFamily="34" charset="0"/>
              </a:defRPr>
            </a:lvl5pPr>
            <a:lvl6pPr marL="3497770" indent="-317980" defTabSz="1256460" eaLnBrk="0" fontAlgn="base" hangingPunct="0">
              <a:spcBef>
                <a:spcPct val="0"/>
              </a:spcBef>
              <a:spcAft>
                <a:spcPct val="0"/>
              </a:spcAft>
              <a:defRPr sz="1900">
                <a:solidFill>
                  <a:schemeClr val="tx2"/>
                </a:solidFill>
                <a:latin typeface="Arial" pitchFamily="34" charset="0"/>
              </a:defRPr>
            </a:lvl6pPr>
            <a:lvl7pPr marL="4133728" indent="-317980" defTabSz="1256460" eaLnBrk="0" fontAlgn="base" hangingPunct="0">
              <a:spcBef>
                <a:spcPct val="0"/>
              </a:spcBef>
              <a:spcAft>
                <a:spcPct val="0"/>
              </a:spcAft>
              <a:defRPr sz="1900">
                <a:solidFill>
                  <a:schemeClr val="tx2"/>
                </a:solidFill>
                <a:latin typeface="Arial" pitchFamily="34" charset="0"/>
              </a:defRPr>
            </a:lvl7pPr>
            <a:lvl8pPr marL="4769688" indent="-317980" defTabSz="1256460" eaLnBrk="0" fontAlgn="base" hangingPunct="0">
              <a:spcBef>
                <a:spcPct val="0"/>
              </a:spcBef>
              <a:spcAft>
                <a:spcPct val="0"/>
              </a:spcAft>
              <a:defRPr sz="1900">
                <a:solidFill>
                  <a:schemeClr val="tx2"/>
                </a:solidFill>
                <a:latin typeface="Arial" pitchFamily="34" charset="0"/>
              </a:defRPr>
            </a:lvl8pPr>
            <a:lvl9pPr marL="5405647" indent="-317980" defTabSz="1256460" eaLnBrk="0" fontAlgn="base" hangingPunct="0">
              <a:spcBef>
                <a:spcPct val="0"/>
              </a:spcBef>
              <a:spcAft>
                <a:spcPct val="0"/>
              </a:spcAft>
              <a:defRPr sz="1900">
                <a:solidFill>
                  <a:schemeClr val="tx2"/>
                </a:solidFill>
                <a:latin typeface="Arial" pitchFamily="34" charset="0"/>
              </a:defRPr>
            </a:lvl9pPr>
          </a:lstStyle>
          <a:p>
            <a:fld id="{BF56ECD6-5793-4AB7-8B85-77C67CB44FDD}" type="slidenum">
              <a:rPr lang="de-DE" sz="1400">
                <a:solidFill>
                  <a:schemeClr val="tx1"/>
                </a:solidFill>
                <a:latin typeface="Verdana Ref" pitchFamily="34" charset="0"/>
              </a:rPr>
              <a:pPr/>
              <a:t>25</a:t>
            </a:fld>
            <a:endParaRPr lang="de-DE" sz="1400">
              <a:solidFill>
                <a:schemeClr val="tx1"/>
              </a:solidFill>
              <a:latin typeface="Verdana Ref" pitchFamily="34" charset="0"/>
            </a:endParaRPr>
          </a:p>
        </p:txBody>
      </p:sp>
      <p:sp>
        <p:nvSpPr>
          <p:cNvPr id="428035" name="Rectangle 2"/>
          <p:cNvSpPr>
            <a:spLocks noGrp="1" noRot="1" noChangeAspect="1" noChangeArrowheads="1" noTextEdit="1"/>
          </p:cNvSpPr>
          <p:nvPr>
            <p:ph type="sldImg"/>
          </p:nvPr>
        </p:nvSpPr>
        <p:spPr>
          <a:xfrm>
            <a:off x="-1187450" y="1146175"/>
            <a:ext cx="10248900" cy="5765800"/>
          </a:xfrm>
          <a:ln/>
        </p:spPr>
      </p:sp>
      <p:sp>
        <p:nvSpPr>
          <p:cNvPr id="4280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de-DE" dirty="0"/>
          </a:p>
        </p:txBody>
      </p:sp>
    </p:spTree>
    <p:extLst>
      <p:ext uri="{BB962C8B-B14F-4D97-AF65-F5344CB8AC3E}">
        <p14:creationId xmlns:p14="http://schemas.microsoft.com/office/powerpoint/2010/main" val="28274657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256460">
              <a:defRPr sz="1900">
                <a:solidFill>
                  <a:schemeClr val="tx2"/>
                </a:solidFill>
                <a:latin typeface="Arial" pitchFamily="34" charset="0"/>
              </a:defRPr>
            </a:lvl1pPr>
            <a:lvl2pPr marL="1033433" indent="-397475" defTabSz="1256460">
              <a:defRPr sz="1900">
                <a:solidFill>
                  <a:schemeClr val="tx2"/>
                </a:solidFill>
                <a:latin typeface="Arial" pitchFamily="34" charset="0"/>
              </a:defRPr>
            </a:lvl2pPr>
            <a:lvl3pPr marL="1589897" indent="-317980" defTabSz="1256460">
              <a:defRPr sz="1900">
                <a:solidFill>
                  <a:schemeClr val="tx2"/>
                </a:solidFill>
                <a:latin typeface="Arial" pitchFamily="34" charset="0"/>
              </a:defRPr>
            </a:lvl3pPr>
            <a:lvl4pPr marL="2225855" indent="-317980" defTabSz="1256460">
              <a:defRPr sz="1900">
                <a:solidFill>
                  <a:schemeClr val="tx2"/>
                </a:solidFill>
                <a:latin typeface="Arial" pitchFamily="34" charset="0"/>
              </a:defRPr>
            </a:lvl4pPr>
            <a:lvl5pPr marL="2861812" indent="-317980" defTabSz="1256460">
              <a:defRPr sz="1900">
                <a:solidFill>
                  <a:schemeClr val="tx2"/>
                </a:solidFill>
                <a:latin typeface="Arial" pitchFamily="34" charset="0"/>
              </a:defRPr>
            </a:lvl5pPr>
            <a:lvl6pPr marL="3497770" indent="-317980" defTabSz="1256460" eaLnBrk="0" fontAlgn="base" hangingPunct="0">
              <a:spcBef>
                <a:spcPct val="0"/>
              </a:spcBef>
              <a:spcAft>
                <a:spcPct val="0"/>
              </a:spcAft>
              <a:defRPr sz="1900">
                <a:solidFill>
                  <a:schemeClr val="tx2"/>
                </a:solidFill>
                <a:latin typeface="Arial" pitchFamily="34" charset="0"/>
              </a:defRPr>
            </a:lvl6pPr>
            <a:lvl7pPr marL="4133728" indent="-317980" defTabSz="1256460" eaLnBrk="0" fontAlgn="base" hangingPunct="0">
              <a:spcBef>
                <a:spcPct val="0"/>
              </a:spcBef>
              <a:spcAft>
                <a:spcPct val="0"/>
              </a:spcAft>
              <a:defRPr sz="1900">
                <a:solidFill>
                  <a:schemeClr val="tx2"/>
                </a:solidFill>
                <a:latin typeface="Arial" pitchFamily="34" charset="0"/>
              </a:defRPr>
            </a:lvl7pPr>
            <a:lvl8pPr marL="4769688" indent="-317980" defTabSz="1256460" eaLnBrk="0" fontAlgn="base" hangingPunct="0">
              <a:spcBef>
                <a:spcPct val="0"/>
              </a:spcBef>
              <a:spcAft>
                <a:spcPct val="0"/>
              </a:spcAft>
              <a:defRPr sz="1900">
                <a:solidFill>
                  <a:schemeClr val="tx2"/>
                </a:solidFill>
                <a:latin typeface="Arial" pitchFamily="34" charset="0"/>
              </a:defRPr>
            </a:lvl8pPr>
            <a:lvl9pPr marL="5405647" indent="-317980" defTabSz="1256460" eaLnBrk="0" fontAlgn="base" hangingPunct="0">
              <a:spcBef>
                <a:spcPct val="0"/>
              </a:spcBef>
              <a:spcAft>
                <a:spcPct val="0"/>
              </a:spcAft>
              <a:defRPr sz="1900">
                <a:solidFill>
                  <a:schemeClr val="tx2"/>
                </a:solidFill>
                <a:latin typeface="Arial" pitchFamily="34" charset="0"/>
              </a:defRPr>
            </a:lvl9pPr>
          </a:lstStyle>
          <a:p>
            <a:fld id="{BF56ECD6-5793-4AB7-8B85-77C67CB44FDD}" type="slidenum">
              <a:rPr lang="de-DE" sz="1400">
                <a:solidFill>
                  <a:schemeClr val="tx1"/>
                </a:solidFill>
                <a:latin typeface="Verdana Ref" pitchFamily="34" charset="0"/>
              </a:rPr>
              <a:pPr/>
              <a:t>26</a:t>
            </a:fld>
            <a:endParaRPr lang="de-DE" sz="1400">
              <a:solidFill>
                <a:schemeClr val="tx1"/>
              </a:solidFill>
              <a:latin typeface="Verdana Ref" pitchFamily="34" charset="0"/>
            </a:endParaRPr>
          </a:p>
        </p:txBody>
      </p:sp>
      <p:sp>
        <p:nvSpPr>
          <p:cNvPr id="428035" name="Rectangle 2"/>
          <p:cNvSpPr>
            <a:spLocks noGrp="1" noRot="1" noChangeAspect="1" noChangeArrowheads="1" noTextEdit="1"/>
          </p:cNvSpPr>
          <p:nvPr>
            <p:ph type="sldImg"/>
          </p:nvPr>
        </p:nvSpPr>
        <p:spPr>
          <a:xfrm>
            <a:off x="-1187450" y="1146175"/>
            <a:ext cx="10248900" cy="5765800"/>
          </a:xfrm>
          <a:ln/>
        </p:spPr>
      </p:sp>
      <p:sp>
        <p:nvSpPr>
          <p:cNvPr id="4280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de-DE"/>
          </a:p>
        </p:txBody>
      </p:sp>
    </p:spTree>
    <p:extLst>
      <p:ext uri="{BB962C8B-B14F-4D97-AF65-F5344CB8AC3E}">
        <p14:creationId xmlns:p14="http://schemas.microsoft.com/office/powerpoint/2010/main" val="14080218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256460">
              <a:defRPr sz="1900">
                <a:solidFill>
                  <a:schemeClr val="tx2"/>
                </a:solidFill>
                <a:latin typeface="Arial" pitchFamily="34" charset="0"/>
              </a:defRPr>
            </a:lvl1pPr>
            <a:lvl2pPr marL="1033433" indent="-397475" defTabSz="1256460">
              <a:defRPr sz="1900">
                <a:solidFill>
                  <a:schemeClr val="tx2"/>
                </a:solidFill>
                <a:latin typeface="Arial" pitchFamily="34" charset="0"/>
              </a:defRPr>
            </a:lvl2pPr>
            <a:lvl3pPr marL="1589897" indent="-317980" defTabSz="1256460">
              <a:defRPr sz="1900">
                <a:solidFill>
                  <a:schemeClr val="tx2"/>
                </a:solidFill>
                <a:latin typeface="Arial" pitchFamily="34" charset="0"/>
              </a:defRPr>
            </a:lvl3pPr>
            <a:lvl4pPr marL="2225855" indent="-317980" defTabSz="1256460">
              <a:defRPr sz="1900">
                <a:solidFill>
                  <a:schemeClr val="tx2"/>
                </a:solidFill>
                <a:latin typeface="Arial" pitchFamily="34" charset="0"/>
              </a:defRPr>
            </a:lvl4pPr>
            <a:lvl5pPr marL="2861812" indent="-317980" defTabSz="1256460">
              <a:defRPr sz="1900">
                <a:solidFill>
                  <a:schemeClr val="tx2"/>
                </a:solidFill>
                <a:latin typeface="Arial" pitchFamily="34" charset="0"/>
              </a:defRPr>
            </a:lvl5pPr>
            <a:lvl6pPr marL="3497770" indent="-317980" defTabSz="1256460" eaLnBrk="0" fontAlgn="base" hangingPunct="0">
              <a:spcBef>
                <a:spcPct val="0"/>
              </a:spcBef>
              <a:spcAft>
                <a:spcPct val="0"/>
              </a:spcAft>
              <a:defRPr sz="1900">
                <a:solidFill>
                  <a:schemeClr val="tx2"/>
                </a:solidFill>
                <a:latin typeface="Arial" pitchFamily="34" charset="0"/>
              </a:defRPr>
            </a:lvl6pPr>
            <a:lvl7pPr marL="4133728" indent="-317980" defTabSz="1256460" eaLnBrk="0" fontAlgn="base" hangingPunct="0">
              <a:spcBef>
                <a:spcPct val="0"/>
              </a:spcBef>
              <a:spcAft>
                <a:spcPct val="0"/>
              </a:spcAft>
              <a:defRPr sz="1900">
                <a:solidFill>
                  <a:schemeClr val="tx2"/>
                </a:solidFill>
                <a:latin typeface="Arial" pitchFamily="34" charset="0"/>
              </a:defRPr>
            </a:lvl7pPr>
            <a:lvl8pPr marL="4769688" indent="-317980" defTabSz="1256460" eaLnBrk="0" fontAlgn="base" hangingPunct="0">
              <a:spcBef>
                <a:spcPct val="0"/>
              </a:spcBef>
              <a:spcAft>
                <a:spcPct val="0"/>
              </a:spcAft>
              <a:defRPr sz="1900">
                <a:solidFill>
                  <a:schemeClr val="tx2"/>
                </a:solidFill>
                <a:latin typeface="Arial" pitchFamily="34" charset="0"/>
              </a:defRPr>
            </a:lvl8pPr>
            <a:lvl9pPr marL="5405647" indent="-317980" defTabSz="1256460" eaLnBrk="0" fontAlgn="base" hangingPunct="0">
              <a:spcBef>
                <a:spcPct val="0"/>
              </a:spcBef>
              <a:spcAft>
                <a:spcPct val="0"/>
              </a:spcAft>
              <a:defRPr sz="1900">
                <a:solidFill>
                  <a:schemeClr val="tx2"/>
                </a:solidFill>
                <a:latin typeface="Arial" pitchFamily="34" charset="0"/>
              </a:defRPr>
            </a:lvl9pPr>
          </a:lstStyle>
          <a:p>
            <a:fld id="{BF56ECD6-5793-4AB7-8B85-77C67CB44FDD}" type="slidenum">
              <a:rPr lang="de-DE" sz="1400">
                <a:solidFill>
                  <a:schemeClr val="tx1"/>
                </a:solidFill>
                <a:latin typeface="Verdana Ref" pitchFamily="34" charset="0"/>
              </a:rPr>
              <a:pPr/>
              <a:t>27</a:t>
            </a:fld>
            <a:endParaRPr lang="de-DE" sz="1400">
              <a:solidFill>
                <a:schemeClr val="tx1"/>
              </a:solidFill>
              <a:latin typeface="Verdana Ref" pitchFamily="34" charset="0"/>
            </a:endParaRPr>
          </a:p>
        </p:txBody>
      </p:sp>
      <p:sp>
        <p:nvSpPr>
          <p:cNvPr id="428035" name="Rectangle 2"/>
          <p:cNvSpPr>
            <a:spLocks noGrp="1" noRot="1" noChangeAspect="1" noChangeArrowheads="1" noTextEdit="1"/>
          </p:cNvSpPr>
          <p:nvPr>
            <p:ph type="sldImg"/>
          </p:nvPr>
        </p:nvSpPr>
        <p:spPr>
          <a:xfrm>
            <a:off x="-1187450" y="1146175"/>
            <a:ext cx="10248900" cy="5765800"/>
          </a:xfrm>
          <a:ln/>
        </p:spPr>
      </p:sp>
      <p:sp>
        <p:nvSpPr>
          <p:cNvPr id="4280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de-DE" dirty="0"/>
          </a:p>
        </p:txBody>
      </p:sp>
    </p:spTree>
    <p:extLst>
      <p:ext uri="{BB962C8B-B14F-4D97-AF65-F5344CB8AC3E}">
        <p14:creationId xmlns:p14="http://schemas.microsoft.com/office/powerpoint/2010/main" val="26441002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256460">
              <a:defRPr sz="1900">
                <a:solidFill>
                  <a:schemeClr val="tx2"/>
                </a:solidFill>
                <a:latin typeface="Arial" pitchFamily="34" charset="0"/>
              </a:defRPr>
            </a:lvl1pPr>
            <a:lvl2pPr marL="1033433" indent="-397475" defTabSz="1256460">
              <a:defRPr sz="1900">
                <a:solidFill>
                  <a:schemeClr val="tx2"/>
                </a:solidFill>
                <a:latin typeface="Arial" pitchFamily="34" charset="0"/>
              </a:defRPr>
            </a:lvl2pPr>
            <a:lvl3pPr marL="1589897" indent="-317980" defTabSz="1256460">
              <a:defRPr sz="1900">
                <a:solidFill>
                  <a:schemeClr val="tx2"/>
                </a:solidFill>
                <a:latin typeface="Arial" pitchFamily="34" charset="0"/>
              </a:defRPr>
            </a:lvl3pPr>
            <a:lvl4pPr marL="2225855" indent="-317980" defTabSz="1256460">
              <a:defRPr sz="1900">
                <a:solidFill>
                  <a:schemeClr val="tx2"/>
                </a:solidFill>
                <a:latin typeface="Arial" pitchFamily="34" charset="0"/>
              </a:defRPr>
            </a:lvl4pPr>
            <a:lvl5pPr marL="2861812" indent="-317980" defTabSz="1256460">
              <a:defRPr sz="1900">
                <a:solidFill>
                  <a:schemeClr val="tx2"/>
                </a:solidFill>
                <a:latin typeface="Arial" pitchFamily="34" charset="0"/>
              </a:defRPr>
            </a:lvl5pPr>
            <a:lvl6pPr marL="3497770" indent="-317980" defTabSz="1256460" eaLnBrk="0" fontAlgn="base" hangingPunct="0">
              <a:spcBef>
                <a:spcPct val="0"/>
              </a:spcBef>
              <a:spcAft>
                <a:spcPct val="0"/>
              </a:spcAft>
              <a:defRPr sz="1900">
                <a:solidFill>
                  <a:schemeClr val="tx2"/>
                </a:solidFill>
                <a:latin typeface="Arial" pitchFamily="34" charset="0"/>
              </a:defRPr>
            </a:lvl6pPr>
            <a:lvl7pPr marL="4133728" indent="-317980" defTabSz="1256460" eaLnBrk="0" fontAlgn="base" hangingPunct="0">
              <a:spcBef>
                <a:spcPct val="0"/>
              </a:spcBef>
              <a:spcAft>
                <a:spcPct val="0"/>
              </a:spcAft>
              <a:defRPr sz="1900">
                <a:solidFill>
                  <a:schemeClr val="tx2"/>
                </a:solidFill>
                <a:latin typeface="Arial" pitchFamily="34" charset="0"/>
              </a:defRPr>
            </a:lvl7pPr>
            <a:lvl8pPr marL="4769688" indent="-317980" defTabSz="1256460" eaLnBrk="0" fontAlgn="base" hangingPunct="0">
              <a:spcBef>
                <a:spcPct val="0"/>
              </a:spcBef>
              <a:spcAft>
                <a:spcPct val="0"/>
              </a:spcAft>
              <a:defRPr sz="1900">
                <a:solidFill>
                  <a:schemeClr val="tx2"/>
                </a:solidFill>
                <a:latin typeface="Arial" pitchFamily="34" charset="0"/>
              </a:defRPr>
            </a:lvl8pPr>
            <a:lvl9pPr marL="5405647" indent="-317980" defTabSz="1256460" eaLnBrk="0" fontAlgn="base" hangingPunct="0">
              <a:spcBef>
                <a:spcPct val="0"/>
              </a:spcBef>
              <a:spcAft>
                <a:spcPct val="0"/>
              </a:spcAft>
              <a:defRPr sz="1900">
                <a:solidFill>
                  <a:schemeClr val="tx2"/>
                </a:solidFill>
                <a:latin typeface="Arial" pitchFamily="34" charset="0"/>
              </a:defRPr>
            </a:lvl9pPr>
          </a:lstStyle>
          <a:p>
            <a:fld id="{BF56ECD6-5793-4AB7-8B85-77C67CB44FDD}" type="slidenum">
              <a:rPr lang="de-DE" sz="1400">
                <a:solidFill>
                  <a:schemeClr val="tx1"/>
                </a:solidFill>
                <a:latin typeface="Verdana Ref" pitchFamily="34" charset="0"/>
              </a:rPr>
              <a:pPr/>
              <a:t>28</a:t>
            </a:fld>
            <a:endParaRPr lang="de-DE" sz="1400">
              <a:solidFill>
                <a:schemeClr val="tx1"/>
              </a:solidFill>
              <a:latin typeface="Verdana Ref" pitchFamily="34" charset="0"/>
            </a:endParaRPr>
          </a:p>
        </p:txBody>
      </p:sp>
      <p:sp>
        <p:nvSpPr>
          <p:cNvPr id="428035" name="Rectangle 2"/>
          <p:cNvSpPr>
            <a:spLocks noGrp="1" noRot="1" noChangeAspect="1" noChangeArrowheads="1" noTextEdit="1"/>
          </p:cNvSpPr>
          <p:nvPr>
            <p:ph type="sldImg"/>
          </p:nvPr>
        </p:nvSpPr>
        <p:spPr>
          <a:xfrm>
            <a:off x="-1187450" y="1146175"/>
            <a:ext cx="10248900" cy="5765800"/>
          </a:xfrm>
          <a:ln/>
        </p:spPr>
      </p:sp>
      <p:sp>
        <p:nvSpPr>
          <p:cNvPr id="4280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de-DE" dirty="0" err="1"/>
              <a:t>Editing</a:t>
            </a:r>
            <a:r>
              <a:rPr lang="de-DE" dirty="0"/>
              <a:t> </a:t>
            </a:r>
            <a:r>
              <a:rPr lang="de-DE" dirty="0" err="1"/>
              <a:t>note</a:t>
            </a:r>
            <a:r>
              <a:rPr lang="de-DE" dirty="0"/>
              <a:t>: check</a:t>
            </a:r>
            <a:r>
              <a:rPr lang="de-DE" baseline="0" dirty="0"/>
              <a:t> </a:t>
            </a:r>
            <a:r>
              <a:rPr lang="de-DE" baseline="0" dirty="0" err="1"/>
              <a:t>the</a:t>
            </a:r>
            <a:r>
              <a:rPr lang="de-DE" baseline="0" dirty="0"/>
              <a:t> </a:t>
            </a:r>
            <a:r>
              <a:rPr lang="de-DE" baseline="0" dirty="0" err="1"/>
              <a:t>word</a:t>
            </a:r>
            <a:r>
              <a:rPr lang="de-DE" baseline="0" dirty="0"/>
              <a:t> "</a:t>
            </a:r>
            <a:r>
              <a:rPr lang="en-US" dirty="0" err="1">
                <a:solidFill>
                  <a:srgbClr val="CC00CC"/>
                </a:solidFill>
                <a:latin typeface="Arial" panose="020B0604020202020204" pitchFamily="34" charset="0"/>
                <a:cs typeface="Arial" panose="020B0604020202020204" pitchFamily="34" charset="0"/>
              </a:rPr>
              <a:t>measurands</a:t>
            </a:r>
            <a:r>
              <a:rPr lang="en-US" dirty="0">
                <a:solidFill>
                  <a:srgbClr val="CC00CC"/>
                </a:solidFill>
                <a:latin typeface="Arial" panose="020B0604020202020204" pitchFamily="34" charset="0"/>
                <a:cs typeface="Arial" panose="020B0604020202020204" pitchFamily="34" charset="0"/>
              </a:rPr>
              <a:t>" again</a:t>
            </a:r>
            <a:endParaRPr lang="de-DE" dirty="0"/>
          </a:p>
        </p:txBody>
      </p:sp>
    </p:spTree>
    <p:extLst>
      <p:ext uri="{BB962C8B-B14F-4D97-AF65-F5344CB8AC3E}">
        <p14:creationId xmlns:p14="http://schemas.microsoft.com/office/powerpoint/2010/main" val="29074700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256460">
              <a:defRPr sz="1900">
                <a:solidFill>
                  <a:schemeClr val="tx2"/>
                </a:solidFill>
                <a:latin typeface="Arial" pitchFamily="34" charset="0"/>
              </a:defRPr>
            </a:lvl1pPr>
            <a:lvl2pPr marL="1033433" indent="-397475" defTabSz="1256460">
              <a:defRPr sz="1900">
                <a:solidFill>
                  <a:schemeClr val="tx2"/>
                </a:solidFill>
                <a:latin typeface="Arial" pitchFamily="34" charset="0"/>
              </a:defRPr>
            </a:lvl2pPr>
            <a:lvl3pPr marL="1589897" indent="-317980" defTabSz="1256460">
              <a:defRPr sz="1900">
                <a:solidFill>
                  <a:schemeClr val="tx2"/>
                </a:solidFill>
                <a:latin typeface="Arial" pitchFamily="34" charset="0"/>
              </a:defRPr>
            </a:lvl3pPr>
            <a:lvl4pPr marL="2225855" indent="-317980" defTabSz="1256460">
              <a:defRPr sz="1900">
                <a:solidFill>
                  <a:schemeClr val="tx2"/>
                </a:solidFill>
                <a:latin typeface="Arial" pitchFamily="34" charset="0"/>
              </a:defRPr>
            </a:lvl4pPr>
            <a:lvl5pPr marL="2861812" indent="-317980" defTabSz="1256460">
              <a:defRPr sz="1900">
                <a:solidFill>
                  <a:schemeClr val="tx2"/>
                </a:solidFill>
                <a:latin typeface="Arial" pitchFamily="34" charset="0"/>
              </a:defRPr>
            </a:lvl5pPr>
            <a:lvl6pPr marL="3497770" indent="-317980" defTabSz="1256460" eaLnBrk="0" fontAlgn="base" hangingPunct="0">
              <a:spcBef>
                <a:spcPct val="0"/>
              </a:spcBef>
              <a:spcAft>
                <a:spcPct val="0"/>
              </a:spcAft>
              <a:defRPr sz="1900">
                <a:solidFill>
                  <a:schemeClr val="tx2"/>
                </a:solidFill>
                <a:latin typeface="Arial" pitchFamily="34" charset="0"/>
              </a:defRPr>
            </a:lvl6pPr>
            <a:lvl7pPr marL="4133728" indent="-317980" defTabSz="1256460" eaLnBrk="0" fontAlgn="base" hangingPunct="0">
              <a:spcBef>
                <a:spcPct val="0"/>
              </a:spcBef>
              <a:spcAft>
                <a:spcPct val="0"/>
              </a:spcAft>
              <a:defRPr sz="1900">
                <a:solidFill>
                  <a:schemeClr val="tx2"/>
                </a:solidFill>
                <a:latin typeface="Arial" pitchFamily="34" charset="0"/>
              </a:defRPr>
            </a:lvl7pPr>
            <a:lvl8pPr marL="4769688" indent="-317980" defTabSz="1256460" eaLnBrk="0" fontAlgn="base" hangingPunct="0">
              <a:spcBef>
                <a:spcPct val="0"/>
              </a:spcBef>
              <a:spcAft>
                <a:spcPct val="0"/>
              </a:spcAft>
              <a:defRPr sz="1900">
                <a:solidFill>
                  <a:schemeClr val="tx2"/>
                </a:solidFill>
                <a:latin typeface="Arial" pitchFamily="34" charset="0"/>
              </a:defRPr>
            </a:lvl8pPr>
            <a:lvl9pPr marL="5405647" indent="-317980" defTabSz="1256460" eaLnBrk="0" fontAlgn="base" hangingPunct="0">
              <a:spcBef>
                <a:spcPct val="0"/>
              </a:spcBef>
              <a:spcAft>
                <a:spcPct val="0"/>
              </a:spcAft>
              <a:defRPr sz="1900">
                <a:solidFill>
                  <a:schemeClr val="tx2"/>
                </a:solidFill>
                <a:latin typeface="Arial" pitchFamily="34" charset="0"/>
              </a:defRPr>
            </a:lvl9pPr>
          </a:lstStyle>
          <a:p>
            <a:fld id="{BF56ECD6-5793-4AB7-8B85-77C67CB44FDD}" type="slidenum">
              <a:rPr lang="de-DE" sz="1400">
                <a:solidFill>
                  <a:schemeClr val="tx1"/>
                </a:solidFill>
                <a:latin typeface="Verdana Ref" pitchFamily="34" charset="0"/>
              </a:rPr>
              <a:pPr/>
              <a:t>29</a:t>
            </a:fld>
            <a:endParaRPr lang="de-DE" sz="1400">
              <a:solidFill>
                <a:schemeClr val="tx1"/>
              </a:solidFill>
              <a:latin typeface="Verdana Ref" pitchFamily="34" charset="0"/>
            </a:endParaRPr>
          </a:p>
        </p:txBody>
      </p:sp>
      <p:sp>
        <p:nvSpPr>
          <p:cNvPr id="428035" name="Rectangle 2"/>
          <p:cNvSpPr>
            <a:spLocks noGrp="1" noRot="1" noChangeAspect="1" noChangeArrowheads="1" noTextEdit="1"/>
          </p:cNvSpPr>
          <p:nvPr>
            <p:ph type="sldImg"/>
          </p:nvPr>
        </p:nvSpPr>
        <p:spPr>
          <a:xfrm>
            <a:off x="-1187450" y="1146175"/>
            <a:ext cx="10248900" cy="5765800"/>
          </a:xfrm>
          <a:ln/>
        </p:spPr>
      </p:sp>
      <p:sp>
        <p:nvSpPr>
          <p:cNvPr id="4280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de-DE" dirty="0"/>
          </a:p>
        </p:txBody>
      </p:sp>
    </p:spTree>
    <p:extLst>
      <p:ext uri="{BB962C8B-B14F-4D97-AF65-F5344CB8AC3E}">
        <p14:creationId xmlns:p14="http://schemas.microsoft.com/office/powerpoint/2010/main" val="41519838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256460">
              <a:defRPr sz="1900">
                <a:solidFill>
                  <a:schemeClr val="tx2"/>
                </a:solidFill>
                <a:latin typeface="Arial" pitchFamily="34" charset="0"/>
              </a:defRPr>
            </a:lvl1pPr>
            <a:lvl2pPr marL="1033433" indent="-397475" defTabSz="1256460">
              <a:defRPr sz="1900">
                <a:solidFill>
                  <a:schemeClr val="tx2"/>
                </a:solidFill>
                <a:latin typeface="Arial" pitchFamily="34" charset="0"/>
              </a:defRPr>
            </a:lvl2pPr>
            <a:lvl3pPr marL="1589897" indent="-317980" defTabSz="1256460">
              <a:defRPr sz="1900">
                <a:solidFill>
                  <a:schemeClr val="tx2"/>
                </a:solidFill>
                <a:latin typeface="Arial" pitchFamily="34" charset="0"/>
              </a:defRPr>
            </a:lvl3pPr>
            <a:lvl4pPr marL="2225855" indent="-317980" defTabSz="1256460">
              <a:defRPr sz="1900">
                <a:solidFill>
                  <a:schemeClr val="tx2"/>
                </a:solidFill>
                <a:latin typeface="Arial" pitchFamily="34" charset="0"/>
              </a:defRPr>
            </a:lvl4pPr>
            <a:lvl5pPr marL="2861812" indent="-317980" defTabSz="1256460">
              <a:defRPr sz="1900">
                <a:solidFill>
                  <a:schemeClr val="tx2"/>
                </a:solidFill>
                <a:latin typeface="Arial" pitchFamily="34" charset="0"/>
              </a:defRPr>
            </a:lvl5pPr>
            <a:lvl6pPr marL="3497770" indent="-317980" defTabSz="1256460" eaLnBrk="0" fontAlgn="base" hangingPunct="0">
              <a:spcBef>
                <a:spcPct val="0"/>
              </a:spcBef>
              <a:spcAft>
                <a:spcPct val="0"/>
              </a:spcAft>
              <a:defRPr sz="1900">
                <a:solidFill>
                  <a:schemeClr val="tx2"/>
                </a:solidFill>
                <a:latin typeface="Arial" pitchFamily="34" charset="0"/>
              </a:defRPr>
            </a:lvl6pPr>
            <a:lvl7pPr marL="4133728" indent="-317980" defTabSz="1256460" eaLnBrk="0" fontAlgn="base" hangingPunct="0">
              <a:spcBef>
                <a:spcPct val="0"/>
              </a:spcBef>
              <a:spcAft>
                <a:spcPct val="0"/>
              </a:spcAft>
              <a:defRPr sz="1900">
                <a:solidFill>
                  <a:schemeClr val="tx2"/>
                </a:solidFill>
                <a:latin typeface="Arial" pitchFamily="34" charset="0"/>
              </a:defRPr>
            </a:lvl7pPr>
            <a:lvl8pPr marL="4769688" indent="-317980" defTabSz="1256460" eaLnBrk="0" fontAlgn="base" hangingPunct="0">
              <a:spcBef>
                <a:spcPct val="0"/>
              </a:spcBef>
              <a:spcAft>
                <a:spcPct val="0"/>
              </a:spcAft>
              <a:defRPr sz="1900">
                <a:solidFill>
                  <a:schemeClr val="tx2"/>
                </a:solidFill>
                <a:latin typeface="Arial" pitchFamily="34" charset="0"/>
              </a:defRPr>
            </a:lvl8pPr>
            <a:lvl9pPr marL="5405647" indent="-317980" defTabSz="1256460" eaLnBrk="0" fontAlgn="base" hangingPunct="0">
              <a:spcBef>
                <a:spcPct val="0"/>
              </a:spcBef>
              <a:spcAft>
                <a:spcPct val="0"/>
              </a:spcAft>
              <a:defRPr sz="1900">
                <a:solidFill>
                  <a:schemeClr val="tx2"/>
                </a:solidFill>
                <a:latin typeface="Arial" pitchFamily="34" charset="0"/>
              </a:defRPr>
            </a:lvl9pPr>
          </a:lstStyle>
          <a:p>
            <a:fld id="{BF56ECD6-5793-4AB7-8B85-77C67CB44FDD}" type="slidenum">
              <a:rPr lang="de-DE" sz="1400">
                <a:solidFill>
                  <a:schemeClr val="tx1"/>
                </a:solidFill>
                <a:latin typeface="Verdana Ref" pitchFamily="34" charset="0"/>
              </a:rPr>
              <a:pPr/>
              <a:t>30</a:t>
            </a:fld>
            <a:endParaRPr lang="de-DE" sz="1400">
              <a:solidFill>
                <a:schemeClr val="tx1"/>
              </a:solidFill>
              <a:latin typeface="Verdana Ref" pitchFamily="34" charset="0"/>
            </a:endParaRPr>
          </a:p>
        </p:txBody>
      </p:sp>
      <p:sp>
        <p:nvSpPr>
          <p:cNvPr id="428035" name="Rectangle 2"/>
          <p:cNvSpPr>
            <a:spLocks noGrp="1" noRot="1" noChangeAspect="1" noChangeArrowheads="1" noTextEdit="1"/>
          </p:cNvSpPr>
          <p:nvPr>
            <p:ph type="sldImg"/>
          </p:nvPr>
        </p:nvSpPr>
        <p:spPr>
          <a:xfrm>
            <a:off x="-1187450" y="1146175"/>
            <a:ext cx="10248900" cy="5765800"/>
          </a:xfrm>
          <a:ln/>
        </p:spPr>
      </p:sp>
      <p:sp>
        <p:nvSpPr>
          <p:cNvPr id="4280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de-DE" dirty="0"/>
          </a:p>
        </p:txBody>
      </p:sp>
    </p:spTree>
    <p:extLst>
      <p:ext uri="{BB962C8B-B14F-4D97-AF65-F5344CB8AC3E}">
        <p14:creationId xmlns:p14="http://schemas.microsoft.com/office/powerpoint/2010/main" val="5644108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256460">
              <a:defRPr sz="1900">
                <a:solidFill>
                  <a:schemeClr val="tx2"/>
                </a:solidFill>
                <a:latin typeface="Arial" pitchFamily="34" charset="0"/>
              </a:defRPr>
            </a:lvl1pPr>
            <a:lvl2pPr marL="1033433" indent="-397475" defTabSz="1256460">
              <a:defRPr sz="1900">
                <a:solidFill>
                  <a:schemeClr val="tx2"/>
                </a:solidFill>
                <a:latin typeface="Arial" pitchFamily="34" charset="0"/>
              </a:defRPr>
            </a:lvl2pPr>
            <a:lvl3pPr marL="1589897" indent="-317980" defTabSz="1256460">
              <a:defRPr sz="1900">
                <a:solidFill>
                  <a:schemeClr val="tx2"/>
                </a:solidFill>
                <a:latin typeface="Arial" pitchFamily="34" charset="0"/>
              </a:defRPr>
            </a:lvl3pPr>
            <a:lvl4pPr marL="2225855" indent="-317980" defTabSz="1256460">
              <a:defRPr sz="1900">
                <a:solidFill>
                  <a:schemeClr val="tx2"/>
                </a:solidFill>
                <a:latin typeface="Arial" pitchFamily="34" charset="0"/>
              </a:defRPr>
            </a:lvl4pPr>
            <a:lvl5pPr marL="2861812" indent="-317980" defTabSz="1256460">
              <a:defRPr sz="1900">
                <a:solidFill>
                  <a:schemeClr val="tx2"/>
                </a:solidFill>
                <a:latin typeface="Arial" pitchFamily="34" charset="0"/>
              </a:defRPr>
            </a:lvl5pPr>
            <a:lvl6pPr marL="3497770" indent="-317980" defTabSz="1256460" eaLnBrk="0" fontAlgn="base" hangingPunct="0">
              <a:spcBef>
                <a:spcPct val="0"/>
              </a:spcBef>
              <a:spcAft>
                <a:spcPct val="0"/>
              </a:spcAft>
              <a:defRPr sz="1900">
                <a:solidFill>
                  <a:schemeClr val="tx2"/>
                </a:solidFill>
                <a:latin typeface="Arial" pitchFamily="34" charset="0"/>
              </a:defRPr>
            </a:lvl6pPr>
            <a:lvl7pPr marL="4133728" indent="-317980" defTabSz="1256460" eaLnBrk="0" fontAlgn="base" hangingPunct="0">
              <a:spcBef>
                <a:spcPct val="0"/>
              </a:spcBef>
              <a:spcAft>
                <a:spcPct val="0"/>
              </a:spcAft>
              <a:defRPr sz="1900">
                <a:solidFill>
                  <a:schemeClr val="tx2"/>
                </a:solidFill>
                <a:latin typeface="Arial" pitchFamily="34" charset="0"/>
              </a:defRPr>
            </a:lvl7pPr>
            <a:lvl8pPr marL="4769688" indent="-317980" defTabSz="1256460" eaLnBrk="0" fontAlgn="base" hangingPunct="0">
              <a:spcBef>
                <a:spcPct val="0"/>
              </a:spcBef>
              <a:spcAft>
                <a:spcPct val="0"/>
              </a:spcAft>
              <a:defRPr sz="1900">
                <a:solidFill>
                  <a:schemeClr val="tx2"/>
                </a:solidFill>
                <a:latin typeface="Arial" pitchFamily="34" charset="0"/>
              </a:defRPr>
            </a:lvl8pPr>
            <a:lvl9pPr marL="5405647" indent="-317980" defTabSz="1256460" eaLnBrk="0" fontAlgn="base" hangingPunct="0">
              <a:spcBef>
                <a:spcPct val="0"/>
              </a:spcBef>
              <a:spcAft>
                <a:spcPct val="0"/>
              </a:spcAft>
              <a:defRPr sz="1900">
                <a:solidFill>
                  <a:schemeClr val="tx2"/>
                </a:solidFill>
                <a:latin typeface="Arial" pitchFamily="34" charset="0"/>
              </a:defRPr>
            </a:lvl9pPr>
          </a:lstStyle>
          <a:p>
            <a:fld id="{BF56ECD6-5793-4AB7-8B85-77C67CB44FDD}" type="slidenum">
              <a:rPr lang="de-DE" sz="1400">
                <a:solidFill>
                  <a:schemeClr val="tx1"/>
                </a:solidFill>
                <a:latin typeface="Verdana Ref" pitchFamily="34" charset="0"/>
              </a:rPr>
              <a:pPr/>
              <a:t>31</a:t>
            </a:fld>
            <a:endParaRPr lang="de-DE" sz="1400">
              <a:solidFill>
                <a:schemeClr val="tx1"/>
              </a:solidFill>
              <a:latin typeface="Verdana Ref" pitchFamily="34" charset="0"/>
            </a:endParaRPr>
          </a:p>
        </p:txBody>
      </p:sp>
      <p:sp>
        <p:nvSpPr>
          <p:cNvPr id="428035" name="Rectangle 2"/>
          <p:cNvSpPr>
            <a:spLocks noGrp="1" noRot="1" noChangeAspect="1" noChangeArrowheads="1" noTextEdit="1"/>
          </p:cNvSpPr>
          <p:nvPr>
            <p:ph type="sldImg"/>
          </p:nvPr>
        </p:nvSpPr>
        <p:spPr>
          <a:xfrm>
            <a:off x="-1187450" y="1146175"/>
            <a:ext cx="10248900" cy="5765800"/>
          </a:xfrm>
          <a:ln/>
        </p:spPr>
      </p:sp>
      <p:sp>
        <p:nvSpPr>
          <p:cNvPr id="4280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de-DE" dirty="0"/>
          </a:p>
        </p:txBody>
      </p:sp>
    </p:spTree>
    <p:extLst>
      <p:ext uri="{BB962C8B-B14F-4D97-AF65-F5344CB8AC3E}">
        <p14:creationId xmlns:p14="http://schemas.microsoft.com/office/powerpoint/2010/main" val="20093997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1256541">
              <a:defRPr sz="1900">
                <a:solidFill>
                  <a:schemeClr val="tx2"/>
                </a:solidFill>
                <a:latin typeface="Arial" pitchFamily="34" charset="0"/>
              </a:defRPr>
            </a:lvl1pPr>
            <a:lvl2pPr marL="1033499" indent="-397500" defTabSz="1256541">
              <a:defRPr sz="1900">
                <a:solidFill>
                  <a:schemeClr val="tx2"/>
                </a:solidFill>
                <a:latin typeface="Arial" pitchFamily="34" charset="0"/>
              </a:defRPr>
            </a:lvl2pPr>
            <a:lvl3pPr marL="1589999" indent="-318001" defTabSz="1256541">
              <a:defRPr sz="1900">
                <a:solidFill>
                  <a:schemeClr val="tx2"/>
                </a:solidFill>
                <a:latin typeface="Arial" pitchFamily="34" charset="0"/>
              </a:defRPr>
            </a:lvl3pPr>
            <a:lvl4pPr marL="2225997" indent="-318001" defTabSz="1256541">
              <a:defRPr sz="1900">
                <a:solidFill>
                  <a:schemeClr val="tx2"/>
                </a:solidFill>
                <a:latin typeface="Arial" pitchFamily="34" charset="0"/>
              </a:defRPr>
            </a:lvl4pPr>
            <a:lvl5pPr marL="2861995" indent="-318001" defTabSz="1256541">
              <a:defRPr sz="1900">
                <a:solidFill>
                  <a:schemeClr val="tx2"/>
                </a:solidFill>
                <a:latin typeface="Arial" pitchFamily="34" charset="0"/>
              </a:defRPr>
            </a:lvl5pPr>
            <a:lvl6pPr marL="3497994" indent="-318001" defTabSz="1256541" eaLnBrk="0" fontAlgn="base" hangingPunct="0">
              <a:spcBef>
                <a:spcPct val="0"/>
              </a:spcBef>
              <a:spcAft>
                <a:spcPct val="0"/>
              </a:spcAft>
              <a:defRPr sz="1900">
                <a:solidFill>
                  <a:schemeClr val="tx2"/>
                </a:solidFill>
                <a:latin typeface="Arial" pitchFamily="34" charset="0"/>
              </a:defRPr>
            </a:lvl6pPr>
            <a:lvl7pPr marL="4133992" indent="-318001" defTabSz="1256541" eaLnBrk="0" fontAlgn="base" hangingPunct="0">
              <a:spcBef>
                <a:spcPct val="0"/>
              </a:spcBef>
              <a:spcAft>
                <a:spcPct val="0"/>
              </a:spcAft>
              <a:defRPr sz="1900">
                <a:solidFill>
                  <a:schemeClr val="tx2"/>
                </a:solidFill>
                <a:latin typeface="Arial" pitchFamily="34" charset="0"/>
              </a:defRPr>
            </a:lvl7pPr>
            <a:lvl8pPr marL="4769993" indent="-318001" defTabSz="1256541" eaLnBrk="0" fontAlgn="base" hangingPunct="0">
              <a:spcBef>
                <a:spcPct val="0"/>
              </a:spcBef>
              <a:spcAft>
                <a:spcPct val="0"/>
              </a:spcAft>
              <a:defRPr sz="1900">
                <a:solidFill>
                  <a:schemeClr val="tx2"/>
                </a:solidFill>
                <a:latin typeface="Arial" pitchFamily="34" charset="0"/>
              </a:defRPr>
            </a:lvl8pPr>
            <a:lvl9pPr marL="5405993" indent="-318001" defTabSz="1256541" eaLnBrk="0" fontAlgn="base" hangingPunct="0">
              <a:spcBef>
                <a:spcPct val="0"/>
              </a:spcBef>
              <a:spcAft>
                <a:spcPct val="0"/>
              </a:spcAft>
              <a:defRPr sz="1900">
                <a:solidFill>
                  <a:schemeClr val="tx2"/>
                </a:solidFill>
                <a:latin typeface="Arial" pitchFamily="34" charset="0"/>
              </a:defRPr>
            </a:lvl9pPr>
          </a:lstStyle>
          <a:p>
            <a:fld id="{BF56ECD6-5793-4AB7-8B85-77C67CB44FDD}" type="slidenum">
              <a:rPr lang="de-DE" sz="1400">
                <a:solidFill>
                  <a:schemeClr val="tx1"/>
                </a:solidFill>
                <a:latin typeface="Verdana Ref" pitchFamily="34" charset="0"/>
              </a:rPr>
              <a:pPr/>
              <a:t>32</a:t>
            </a:fld>
            <a:endParaRPr lang="de-DE" sz="1400">
              <a:solidFill>
                <a:schemeClr val="tx1"/>
              </a:solidFill>
              <a:latin typeface="Verdana Ref" pitchFamily="34" charset="0"/>
            </a:endParaRPr>
          </a:p>
        </p:txBody>
      </p:sp>
      <p:sp>
        <p:nvSpPr>
          <p:cNvPr id="428035" name="Rectangle 2"/>
          <p:cNvSpPr>
            <a:spLocks noGrp="1" noRot="1" noChangeAspect="1" noChangeArrowheads="1" noTextEdit="1"/>
          </p:cNvSpPr>
          <p:nvPr>
            <p:ph type="sldImg"/>
          </p:nvPr>
        </p:nvSpPr>
        <p:spPr>
          <a:xfrm>
            <a:off x="-1187450" y="1146175"/>
            <a:ext cx="10247313" cy="5765800"/>
          </a:xfrm>
          <a:ln/>
        </p:spPr>
      </p:sp>
      <p:sp>
        <p:nvSpPr>
          <p:cNvPr id="428036"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de-DE"/>
          </a:p>
        </p:txBody>
      </p:sp>
    </p:spTree>
    <p:extLst>
      <p:ext uri="{BB962C8B-B14F-4D97-AF65-F5344CB8AC3E}">
        <p14:creationId xmlns:p14="http://schemas.microsoft.com/office/powerpoint/2010/main" val="9597119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256460">
              <a:defRPr sz="1900">
                <a:solidFill>
                  <a:schemeClr val="tx2"/>
                </a:solidFill>
                <a:latin typeface="Arial" pitchFamily="34" charset="0"/>
              </a:defRPr>
            </a:lvl1pPr>
            <a:lvl2pPr marL="1033433" indent="-397475" defTabSz="1256460">
              <a:defRPr sz="1900">
                <a:solidFill>
                  <a:schemeClr val="tx2"/>
                </a:solidFill>
                <a:latin typeface="Arial" pitchFamily="34" charset="0"/>
              </a:defRPr>
            </a:lvl2pPr>
            <a:lvl3pPr marL="1589897" indent="-317980" defTabSz="1256460">
              <a:defRPr sz="1900">
                <a:solidFill>
                  <a:schemeClr val="tx2"/>
                </a:solidFill>
                <a:latin typeface="Arial" pitchFamily="34" charset="0"/>
              </a:defRPr>
            </a:lvl3pPr>
            <a:lvl4pPr marL="2225855" indent="-317980" defTabSz="1256460">
              <a:defRPr sz="1900">
                <a:solidFill>
                  <a:schemeClr val="tx2"/>
                </a:solidFill>
                <a:latin typeface="Arial" pitchFamily="34" charset="0"/>
              </a:defRPr>
            </a:lvl4pPr>
            <a:lvl5pPr marL="2861812" indent="-317980" defTabSz="1256460">
              <a:defRPr sz="1900">
                <a:solidFill>
                  <a:schemeClr val="tx2"/>
                </a:solidFill>
                <a:latin typeface="Arial" pitchFamily="34" charset="0"/>
              </a:defRPr>
            </a:lvl5pPr>
            <a:lvl6pPr marL="3497770" indent="-317980" defTabSz="1256460" eaLnBrk="0" fontAlgn="base" hangingPunct="0">
              <a:spcBef>
                <a:spcPct val="0"/>
              </a:spcBef>
              <a:spcAft>
                <a:spcPct val="0"/>
              </a:spcAft>
              <a:defRPr sz="1900">
                <a:solidFill>
                  <a:schemeClr val="tx2"/>
                </a:solidFill>
                <a:latin typeface="Arial" pitchFamily="34" charset="0"/>
              </a:defRPr>
            </a:lvl6pPr>
            <a:lvl7pPr marL="4133728" indent="-317980" defTabSz="1256460" eaLnBrk="0" fontAlgn="base" hangingPunct="0">
              <a:spcBef>
                <a:spcPct val="0"/>
              </a:spcBef>
              <a:spcAft>
                <a:spcPct val="0"/>
              </a:spcAft>
              <a:defRPr sz="1900">
                <a:solidFill>
                  <a:schemeClr val="tx2"/>
                </a:solidFill>
                <a:latin typeface="Arial" pitchFamily="34" charset="0"/>
              </a:defRPr>
            </a:lvl7pPr>
            <a:lvl8pPr marL="4769688" indent="-317980" defTabSz="1256460" eaLnBrk="0" fontAlgn="base" hangingPunct="0">
              <a:spcBef>
                <a:spcPct val="0"/>
              </a:spcBef>
              <a:spcAft>
                <a:spcPct val="0"/>
              </a:spcAft>
              <a:defRPr sz="1900">
                <a:solidFill>
                  <a:schemeClr val="tx2"/>
                </a:solidFill>
                <a:latin typeface="Arial" pitchFamily="34" charset="0"/>
              </a:defRPr>
            </a:lvl8pPr>
            <a:lvl9pPr marL="5405647" indent="-317980" defTabSz="1256460" eaLnBrk="0" fontAlgn="base" hangingPunct="0">
              <a:spcBef>
                <a:spcPct val="0"/>
              </a:spcBef>
              <a:spcAft>
                <a:spcPct val="0"/>
              </a:spcAft>
              <a:defRPr sz="1900">
                <a:solidFill>
                  <a:schemeClr val="tx2"/>
                </a:solidFill>
                <a:latin typeface="Arial" pitchFamily="34" charset="0"/>
              </a:defRPr>
            </a:lvl9pPr>
          </a:lstStyle>
          <a:p>
            <a:fld id="{E2D5DE21-2FAD-40E9-B495-F93FE260513F}" type="slidenum">
              <a:rPr lang="de-DE" sz="1400">
                <a:solidFill>
                  <a:schemeClr val="tx1"/>
                </a:solidFill>
                <a:latin typeface="Verdana Ref" pitchFamily="34" charset="0"/>
              </a:rPr>
              <a:pPr/>
              <a:t>33</a:t>
            </a:fld>
            <a:endParaRPr lang="de-DE" sz="1400" dirty="0">
              <a:solidFill>
                <a:schemeClr val="tx1"/>
              </a:solidFill>
              <a:latin typeface="Verdana Ref" pitchFamily="34" charset="0"/>
            </a:endParaRPr>
          </a:p>
        </p:txBody>
      </p:sp>
      <p:sp>
        <p:nvSpPr>
          <p:cNvPr id="402435" name="Rectangle 2"/>
          <p:cNvSpPr>
            <a:spLocks noGrp="1" noRot="1" noChangeAspect="1" noChangeArrowheads="1" noTextEdit="1"/>
          </p:cNvSpPr>
          <p:nvPr>
            <p:ph type="sldImg"/>
          </p:nvPr>
        </p:nvSpPr>
        <p:spPr>
          <a:xfrm>
            <a:off x="-1187450" y="1146175"/>
            <a:ext cx="10248900" cy="5765800"/>
          </a:xfrm>
          <a:ln/>
        </p:spPr>
      </p:sp>
      <p:sp>
        <p:nvSpPr>
          <p:cNvPr id="4024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de-DE" dirty="0"/>
          </a:p>
        </p:txBody>
      </p:sp>
    </p:spTree>
    <p:extLst>
      <p:ext uri="{BB962C8B-B14F-4D97-AF65-F5344CB8AC3E}">
        <p14:creationId xmlns:p14="http://schemas.microsoft.com/office/powerpoint/2010/main" val="5919352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256460">
              <a:defRPr sz="1900">
                <a:solidFill>
                  <a:schemeClr val="tx2"/>
                </a:solidFill>
                <a:latin typeface="Arial" pitchFamily="34" charset="0"/>
              </a:defRPr>
            </a:lvl1pPr>
            <a:lvl2pPr marL="1033433" indent="-397475" defTabSz="1256460">
              <a:defRPr sz="1900">
                <a:solidFill>
                  <a:schemeClr val="tx2"/>
                </a:solidFill>
                <a:latin typeface="Arial" pitchFamily="34" charset="0"/>
              </a:defRPr>
            </a:lvl2pPr>
            <a:lvl3pPr marL="1589897" indent="-317980" defTabSz="1256460">
              <a:defRPr sz="1900">
                <a:solidFill>
                  <a:schemeClr val="tx2"/>
                </a:solidFill>
                <a:latin typeface="Arial" pitchFamily="34" charset="0"/>
              </a:defRPr>
            </a:lvl3pPr>
            <a:lvl4pPr marL="2225855" indent="-317980" defTabSz="1256460">
              <a:defRPr sz="1900">
                <a:solidFill>
                  <a:schemeClr val="tx2"/>
                </a:solidFill>
                <a:latin typeface="Arial" pitchFamily="34" charset="0"/>
              </a:defRPr>
            </a:lvl4pPr>
            <a:lvl5pPr marL="2861812" indent="-317980" defTabSz="1256460">
              <a:defRPr sz="1900">
                <a:solidFill>
                  <a:schemeClr val="tx2"/>
                </a:solidFill>
                <a:latin typeface="Arial" pitchFamily="34" charset="0"/>
              </a:defRPr>
            </a:lvl5pPr>
            <a:lvl6pPr marL="3497770" indent="-317980" defTabSz="1256460" eaLnBrk="0" fontAlgn="base" hangingPunct="0">
              <a:spcBef>
                <a:spcPct val="0"/>
              </a:spcBef>
              <a:spcAft>
                <a:spcPct val="0"/>
              </a:spcAft>
              <a:defRPr sz="1900">
                <a:solidFill>
                  <a:schemeClr val="tx2"/>
                </a:solidFill>
                <a:latin typeface="Arial" pitchFamily="34" charset="0"/>
              </a:defRPr>
            </a:lvl6pPr>
            <a:lvl7pPr marL="4133728" indent="-317980" defTabSz="1256460" eaLnBrk="0" fontAlgn="base" hangingPunct="0">
              <a:spcBef>
                <a:spcPct val="0"/>
              </a:spcBef>
              <a:spcAft>
                <a:spcPct val="0"/>
              </a:spcAft>
              <a:defRPr sz="1900">
                <a:solidFill>
                  <a:schemeClr val="tx2"/>
                </a:solidFill>
                <a:latin typeface="Arial" pitchFamily="34" charset="0"/>
              </a:defRPr>
            </a:lvl7pPr>
            <a:lvl8pPr marL="4769688" indent="-317980" defTabSz="1256460" eaLnBrk="0" fontAlgn="base" hangingPunct="0">
              <a:spcBef>
                <a:spcPct val="0"/>
              </a:spcBef>
              <a:spcAft>
                <a:spcPct val="0"/>
              </a:spcAft>
              <a:defRPr sz="1900">
                <a:solidFill>
                  <a:schemeClr val="tx2"/>
                </a:solidFill>
                <a:latin typeface="Arial" pitchFamily="34" charset="0"/>
              </a:defRPr>
            </a:lvl8pPr>
            <a:lvl9pPr marL="5405647" indent="-317980" defTabSz="1256460" eaLnBrk="0" fontAlgn="base" hangingPunct="0">
              <a:spcBef>
                <a:spcPct val="0"/>
              </a:spcBef>
              <a:spcAft>
                <a:spcPct val="0"/>
              </a:spcAft>
              <a:defRPr sz="1900">
                <a:solidFill>
                  <a:schemeClr val="tx2"/>
                </a:solidFill>
                <a:latin typeface="Arial" pitchFamily="34" charset="0"/>
              </a:defRPr>
            </a:lvl9pPr>
          </a:lstStyle>
          <a:p>
            <a:fld id="{BF56ECD6-5793-4AB7-8B85-77C67CB44FDD}" type="slidenum">
              <a:rPr lang="de-DE" sz="1400">
                <a:solidFill>
                  <a:schemeClr val="tx1"/>
                </a:solidFill>
                <a:latin typeface="Verdana Ref" pitchFamily="34" charset="0"/>
              </a:rPr>
              <a:pPr/>
              <a:t>34</a:t>
            </a:fld>
            <a:endParaRPr lang="de-DE" sz="1400">
              <a:solidFill>
                <a:schemeClr val="tx1"/>
              </a:solidFill>
              <a:latin typeface="Verdana Ref" pitchFamily="34" charset="0"/>
            </a:endParaRPr>
          </a:p>
        </p:txBody>
      </p:sp>
      <p:sp>
        <p:nvSpPr>
          <p:cNvPr id="428035" name="Rectangle 2"/>
          <p:cNvSpPr>
            <a:spLocks noGrp="1" noRot="1" noChangeAspect="1" noChangeArrowheads="1" noTextEdit="1"/>
          </p:cNvSpPr>
          <p:nvPr>
            <p:ph type="sldImg"/>
          </p:nvPr>
        </p:nvSpPr>
        <p:spPr>
          <a:xfrm>
            <a:off x="-1187450" y="1146175"/>
            <a:ext cx="10248900" cy="5765800"/>
          </a:xfrm>
          <a:ln/>
        </p:spPr>
      </p:sp>
      <p:sp>
        <p:nvSpPr>
          <p:cNvPr id="4280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de-DE" dirty="0"/>
          </a:p>
        </p:txBody>
      </p:sp>
    </p:spTree>
    <p:extLst>
      <p:ext uri="{BB962C8B-B14F-4D97-AF65-F5344CB8AC3E}">
        <p14:creationId xmlns:p14="http://schemas.microsoft.com/office/powerpoint/2010/main" val="23333624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68650">
              <a:defRPr sz="1700">
                <a:solidFill>
                  <a:schemeClr val="tx2"/>
                </a:solidFill>
                <a:latin typeface="Arial" pitchFamily="34" charset="0"/>
              </a:defRPr>
            </a:lvl1pPr>
            <a:lvl2pPr marL="878959" indent="-338062" defTabSz="1068650">
              <a:defRPr sz="1700">
                <a:solidFill>
                  <a:schemeClr val="tx2"/>
                </a:solidFill>
                <a:latin typeface="Arial" pitchFamily="34" charset="0"/>
              </a:defRPr>
            </a:lvl2pPr>
            <a:lvl3pPr marL="1352244" indent="-270450" defTabSz="1068650">
              <a:defRPr sz="1700">
                <a:solidFill>
                  <a:schemeClr val="tx2"/>
                </a:solidFill>
                <a:latin typeface="Arial" pitchFamily="34" charset="0"/>
              </a:defRPr>
            </a:lvl3pPr>
            <a:lvl4pPr marL="1893141" indent="-270450" defTabSz="1068650">
              <a:defRPr sz="1700">
                <a:solidFill>
                  <a:schemeClr val="tx2"/>
                </a:solidFill>
                <a:latin typeface="Arial" pitchFamily="34" charset="0"/>
              </a:defRPr>
            </a:lvl4pPr>
            <a:lvl5pPr marL="2434039" indent="-270450" defTabSz="1068650">
              <a:defRPr sz="1700">
                <a:solidFill>
                  <a:schemeClr val="tx2"/>
                </a:solidFill>
                <a:latin typeface="Arial" pitchFamily="34" charset="0"/>
              </a:defRPr>
            </a:lvl5pPr>
            <a:lvl6pPr marL="2974936" indent="-270450" defTabSz="1068650" eaLnBrk="0" fontAlgn="base" hangingPunct="0">
              <a:spcBef>
                <a:spcPct val="0"/>
              </a:spcBef>
              <a:spcAft>
                <a:spcPct val="0"/>
              </a:spcAft>
              <a:defRPr sz="1700">
                <a:solidFill>
                  <a:schemeClr val="tx2"/>
                </a:solidFill>
                <a:latin typeface="Arial" pitchFamily="34" charset="0"/>
              </a:defRPr>
            </a:lvl6pPr>
            <a:lvl7pPr marL="3515832" indent="-270450" defTabSz="1068650" eaLnBrk="0" fontAlgn="base" hangingPunct="0">
              <a:spcBef>
                <a:spcPct val="0"/>
              </a:spcBef>
              <a:spcAft>
                <a:spcPct val="0"/>
              </a:spcAft>
              <a:defRPr sz="1700">
                <a:solidFill>
                  <a:schemeClr val="tx2"/>
                </a:solidFill>
                <a:latin typeface="Arial" pitchFamily="34" charset="0"/>
              </a:defRPr>
            </a:lvl7pPr>
            <a:lvl8pPr marL="4056731" indent="-270450" defTabSz="1068650" eaLnBrk="0" fontAlgn="base" hangingPunct="0">
              <a:spcBef>
                <a:spcPct val="0"/>
              </a:spcBef>
              <a:spcAft>
                <a:spcPct val="0"/>
              </a:spcAft>
              <a:defRPr sz="1700">
                <a:solidFill>
                  <a:schemeClr val="tx2"/>
                </a:solidFill>
                <a:latin typeface="Arial" pitchFamily="34" charset="0"/>
              </a:defRPr>
            </a:lvl8pPr>
            <a:lvl9pPr marL="4597630" indent="-270450" defTabSz="1068650" eaLnBrk="0" fontAlgn="base" hangingPunct="0">
              <a:spcBef>
                <a:spcPct val="0"/>
              </a:spcBef>
              <a:spcAft>
                <a:spcPct val="0"/>
              </a:spcAft>
              <a:defRPr sz="1700">
                <a:solidFill>
                  <a:schemeClr val="tx2"/>
                </a:solidFill>
                <a:latin typeface="Arial" pitchFamily="34" charset="0"/>
              </a:defRPr>
            </a:lvl9pPr>
          </a:lstStyle>
          <a:p>
            <a:fld id="{438E2737-4F9E-4227-B791-AEBC09A15876}" type="slidenum">
              <a:rPr lang="de-DE" sz="1200">
                <a:solidFill>
                  <a:schemeClr val="tx1"/>
                </a:solidFill>
                <a:latin typeface="Verdana Ref" pitchFamily="34" charset="0"/>
              </a:rPr>
              <a:pPr/>
              <a:t>3</a:t>
            </a:fld>
            <a:endParaRPr lang="de-DE" sz="1200">
              <a:solidFill>
                <a:schemeClr val="tx1"/>
              </a:solidFill>
              <a:latin typeface="Verdana Ref" pitchFamily="34" charset="0"/>
            </a:endParaRPr>
          </a:p>
        </p:txBody>
      </p:sp>
      <p:sp>
        <p:nvSpPr>
          <p:cNvPr id="414723" name="Rectangle 2"/>
          <p:cNvSpPr>
            <a:spLocks noGrp="1" noRot="1" noChangeAspect="1" noChangeArrowheads="1" noTextEdit="1"/>
          </p:cNvSpPr>
          <p:nvPr>
            <p:ph type="sldImg"/>
          </p:nvPr>
        </p:nvSpPr>
        <p:spPr>
          <a:xfrm>
            <a:off x="-831850" y="708025"/>
            <a:ext cx="8980488" cy="5053013"/>
          </a:xfrm>
          <a:ln/>
        </p:spPr>
      </p:sp>
    </p:spTree>
    <p:extLst>
      <p:ext uri="{BB962C8B-B14F-4D97-AF65-F5344CB8AC3E}">
        <p14:creationId xmlns:p14="http://schemas.microsoft.com/office/powerpoint/2010/main" val="41222447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4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256460">
              <a:defRPr sz="1900">
                <a:solidFill>
                  <a:schemeClr val="tx2"/>
                </a:solidFill>
                <a:latin typeface="Arial" pitchFamily="34" charset="0"/>
              </a:defRPr>
            </a:lvl1pPr>
            <a:lvl2pPr marL="1033433" indent="-397475" defTabSz="1256460">
              <a:defRPr sz="1900">
                <a:solidFill>
                  <a:schemeClr val="tx2"/>
                </a:solidFill>
                <a:latin typeface="Arial" pitchFamily="34" charset="0"/>
              </a:defRPr>
            </a:lvl2pPr>
            <a:lvl3pPr marL="1589897" indent="-317980" defTabSz="1256460">
              <a:defRPr sz="1900">
                <a:solidFill>
                  <a:schemeClr val="tx2"/>
                </a:solidFill>
                <a:latin typeface="Arial" pitchFamily="34" charset="0"/>
              </a:defRPr>
            </a:lvl3pPr>
            <a:lvl4pPr marL="2225855" indent="-317980" defTabSz="1256460">
              <a:defRPr sz="1900">
                <a:solidFill>
                  <a:schemeClr val="tx2"/>
                </a:solidFill>
                <a:latin typeface="Arial" pitchFamily="34" charset="0"/>
              </a:defRPr>
            </a:lvl4pPr>
            <a:lvl5pPr marL="2861812" indent="-317980" defTabSz="1256460">
              <a:defRPr sz="1900">
                <a:solidFill>
                  <a:schemeClr val="tx2"/>
                </a:solidFill>
                <a:latin typeface="Arial" pitchFamily="34" charset="0"/>
              </a:defRPr>
            </a:lvl5pPr>
            <a:lvl6pPr marL="3497770" indent="-317980" defTabSz="1256460" eaLnBrk="0" fontAlgn="base" hangingPunct="0">
              <a:spcBef>
                <a:spcPct val="0"/>
              </a:spcBef>
              <a:spcAft>
                <a:spcPct val="0"/>
              </a:spcAft>
              <a:defRPr sz="1900">
                <a:solidFill>
                  <a:schemeClr val="tx2"/>
                </a:solidFill>
                <a:latin typeface="Arial" pitchFamily="34" charset="0"/>
              </a:defRPr>
            </a:lvl6pPr>
            <a:lvl7pPr marL="4133728" indent="-317980" defTabSz="1256460" eaLnBrk="0" fontAlgn="base" hangingPunct="0">
              <a:spcBef>
                <a:spcPct val="0"/>
              </a:spcBef>
              <a:spcAft>
                <a:spcPct val="0"/>
              </a:spcAft>
              <a:defRPr sz="1900">
                <a:solidFill>
                  <a:schemeClr val="tx2"/>
                </a:solidFill>
                <a:latin typeface="Arial" pitchFamily="34" charset="0"/>
              </a:defRPr>
            </a:lvl7pPr>
            <a:lvl8pPr marL="4769688" indent="-317980" defTabSz="1256460" eaLnBrk="0" fontAlgn="base" hangingPunct="0">
              <a:spcBef>
                <a:spcPct val="0"/>
              </a:spcBef>
              <a:spcAft>
                <a:spcPct val="0"/>
              </a:spcAft>
              <a:defRPr sz="1900">
                <a:solidFill>
                  <a:schemeClr val="tx2"/>
                </a:solidFill>
                <a:latin typeface="Arial" pitchFamily="34" charset="0"/>
              </a:defRPr>
            </a:lvl8pPr>
            <a:lvl9pPr marL="5405647" indent="-317980" defTabSz="1256460" eaLnBrk="0" fontAlgn="base" hangingPunct="0">
              <a:spcBef>
                <a:spcPct val="0"/>
              </a:spcBef>
              <a:spcAft>
                <a:spcPct val="0"/>
              </a:spcAft>
              <a:defRPr sz="1900">
                <a:solidFill>
                  <a:schemeClr val="tx2"/>
                </a:solidFill>
                <a:latin typeface="Arial" pitchFamily="34" charset="0"/>
              </a:defRPr>
            </a:lvl9pPr>
          </a:lstStyle>
          <a:p>
            <a:fld id="{598A6CED-B90F-4548-BF18-F774D49A6B46}" type="slidenum">
              <a:rPr lang="de-DE" sz="1400">
                <a:solidFill>
                  <a:schemeClr val="tx1"/>
                </a:solidFill>
                <a:latin typeface="Verdana Ref" pitchFamily="34" charset="0"/>
              </a:rPr>
              <a:pPr/>
              <a:t>35</a:t>
            </a:fld>
            <a:endParaRPr lang="de-DE" sz="1400">
              <a:solidFill>
                <a:schemeClr val="tx1"/>
              </a:solidFill>
              <a:latin typeface="Verdana Ref" pitchFamily="34" charset="0"/>
            </a:endParaRPr>
          </a:p>
        </p:txBody>
      </p:sp>
      <p:sp>
        <p:nvSpPr>
          <p:cNvPr id="490499" name="Rectangle 2"/>
          <p:cNvSpPr>
            <a:spLocks noGrp="1" noRot="1" noChangeAspect="1" noChangeArrowheads="1" noTextEdit="1"/>
          </p:cNvSpPr>
          <p:nvPr>
            <p:ph type="sldImg"/>
          </p:nvPr>
        </p:nvSpPr>
        <p:spPr>
          <a:xfrm>
            <a:off x="-1484313" y="874713"/>
            <a:ext cx="11064876" cy="6224587"/>
          </a:xfrm>
          <a:ln/>
        </p:spPr>
      </p:sp>
      <p:sp>
        <p:nvSpPr>
          <p:cNvPr id="490500" name="Rectangle 3"/>
          <p:cNvSpPr>
            <a:spLocks noGrp="1" noChangeArrowheads="1"/>
          </p:cNvSpPr>
          <p:nvPr>
            <p:ph type="body" idx="1"/>
          </p:nvPr>
        </p:nvSpPr>
        <p:spPr>
          <a:xfrm>
            <a:off x="1079803" y="7348251"/>
            <a:ext cx="5762625" cy="687647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1059929"/>
            <a:endParaRPr lang="de-DE"/>
          </a:p>
        </p:txBody>
      </p:sp>
    </p:spTree>
    <p:extLst>
      <p:ext uri="{BB962C8B-B14F-4D97-AF65-F5344CB8AC3E}">
        <p14:creationId xmlns:p14="http://schemas.microsoft.com/office/powerpoint/2010/main" val="29115314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256460">
              <a:defRPr sz="1900">
                <a:solidFill>
                  <a:schemeClr val="tx2"/>
                </a:solidFill>
                <a:latin typeface="Arial" pitchFamily="34" charset="0"/>
              </a:defRPr>
            </a:lvl1pPr>
            <a:lvl2pPr marL="1033433" indent="-397475" defTabSz="1256460">
              <a:defRPr sz="1900">
                <a:solidFill>
                  <a:schemeClr val="tx2"/>
                </a:solidFill>
                <a:latin typeface="Arial" pitchFamily="34" charset="0"/>
              </a:defRPr>
            </a:lvl2pPr>
            <a:lvl3pPr marL="1589897" indent="-317980" defTabSz="1256460">
              <a:defRPr sz="1900">
                <a:solidFill>
                  <a:schemeClr val="tx2"/>
                </a:solidFill>
                <a:latin typeface="Arial" pitchFamily="34" charset="0"/>
              </a:defRPr>
            </a:lvl3pPr>
            <a:lvl4pPr marL="2225855" indent="-317980" defTabSz="1256460">
              <a:defRPr sz="1900">
                <a:solidFill>
                  <a:schemeClr val="tx2"/>
                </a:solidFill>
                <a:latin typeface="Arial" pitchFamily="34" charset="0"/>
              </a:defRPr>
            </a:lvl4pPr>
            <a:lvl5pPr marL="2861812" indent="-317980" defTabSz="1256460">
              <a:defRPr sz="1900">
                <a:solidFill>
                  <a:schemeClr val="tx2"/>
                </a:solidFill>
                <a:latin typeface="Arial" pitchFamily="34" charset="0"/>
              </a:defRPr>
            </a:lvl5pPr>
            <a:lvl6pPr marL="3497770" indent="-317980" defTabSz="1256460" eaLnBrk="0" fontAlgn="base" hangingPunct="0">
              <a:spcBef>
                <a:spcPct val="0"/>
              </a:spcBef>
              <a:spcAft>
                <a:spcPct val="0"/>
              </a:spcAft>
              <a:defRPr sz="1900">
                <a:solidFill>
                  <a:schemeClr val="tx2"/>
                </a:solidFill>
                <a:latin typeface="Arial" pitchFamily="34" charset="0"/>
              </a:defRPr>
            </a:lvl6pPr>
            <a:lvl7pPr marL="4133728" indent="-317980" defTabSz="1256460" eaLnBrk="0" fontAlgn="base" hangingPunct="0">
              <a:spcBef>
                <a:spcPct val="0"/>
              </a:spcBef>
              <a:spcAft>
                <a:spcPct val="0"/>
              </a:spcAft>
              <a:defRPr sz="1900">
                <a:solidFill>
                  <a:schemeClr val="tx2"/>
                </a:solidFill>
                <a:latin typeface="Arial" pitchFamily="34" charset="0"/>
              </a:defRPr>
            </a:lvl7pPr>
            <a:lvl8pPr marL="4769688" indent="-317980" defTabSz="1256460" eaLnBrk="0" fontAlgn="base" hangingPunct="0">
              <a:spcBef>
                <a:spcPct val="0"/>
              </a:spcBef>
              <a:spcAft>
                <a:spcPct val="0"/>
              </a:spcAft>
              <a:defRPr sz="1900">
                <a:solidFill>
                  <a:schemeClr val="tx2"/>
                </a:solidFill>
                <a:latin typeface="Arial" pitchFamily="34" charset="0"/>
              </a:defRPr>
            </a:lvl8pPr>
            <a:lvl9pPr marL="5405647" indent="-317980" defTabSz="1256460" eaLnBrk="0" fontAlgn="base" hangingPunct="0">
              <a:spcBef>
                <a:spcPct val="0"/>
              </a:spcBef>
              <a:spcAft>
                <a:spcPct val="0"/>
              </a:spcAft>
              <a:defRPr sz="1900">
                <a:solidFill>
                  <a:schemeClr val="tx2"/>
                </a:solidFill>
                <a:latin typeface="Arial" pitchFamily="34" charset="0"/>
              </a:defRPr>
            </a:lvl9pPr>
          </a:lstStyle>
          <a:p>
            <a:fld id="{BF56ECD6-5793-4AB7-8B85-77C67CB44FDD}" type="slidenum">
              <a:rPr lang="de-DE" sz="1400">
                <a:solidFill>
                  <a:schemeClr val="tx1"/>
                </a:solidFill>
                <a:latin typeface="Verdana Ref" pitchFamily="34" charset="0"/>
              </a:rPr>
              <a:pPr/>
              <a:t>36</a:t>
            </a:fld>
            <a:endParaRPr lang="de-DE" sz="1400">
              <a:solidFill>
                <a:schemeClr val="tx1"/>
              </a:solidFill>
              <a:latin typeface="Verdana Ref" pitchFamily="34" charset="0"/>
            </a:endParaRPr>
          </a:p>
        </p:txBody>
      </p:sp>
      <p:sp>
        <p:nvSpPr>
          <p:cNvPr id="428035" name="Rectangle 2"/>
          <p:cNvSpPr>
            <a:spLocks noGrp="1" noRot="1" noChangeAspect="1" noChangeArrowheads="1" noTextEdit="1"/>
          </p:cNvSpPr>
          <p:nvPr>
            <p:ph type="sldImg"/>
          </p:nvPr>
        </p:nvSpPr>
        <p:spPr>
          <a:xfrm>
            <a:off x="-1187450" y="1146175"/>
            <a:ext cx="10248900" cy="5765800"/>
          </a:xfrm>
          <a:ln/>
        </p:spPr>
      </p:sp>
      <p:sp>
        <p:nvSpPr>
          <p:cNvPr id="4280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de-DE" dirty="0"/>
              <a:t>Check "</a:t>
            </a:r>
            <a:r>
              <a:rPr lang="en-US" dirty="0" err="1">
                <a:solidFill>
                  <a:srgbClr val="CC00CC"/>
                </a:solidFill>
                <a:latin typeface="Arial" panose="020B0604020202020204" pitchFamily="34" charset="0"/>
                <a:cs typeface="Arial" panose="020B0604020202020204" pitchFamily="34" charset="0"/>
              </a:rPr>
              <a:t>Pp</a:t>
            </a:r>
            <a:r>
              <a:rPr lang="en-US" dirty="0">
                <a:solidFill>
                  <a:srgbClr val="CC00CC"/>
                </a:solidFill>
                <a:latin typeface="Arial" panose="020B0604020202020204" pitchFamily="34" charset="0"/>
                <a:cs typeface="Arial" panose="020B0604020202020204" pitchFamily="34" charset="0"/>
              </a:rPr>
              <a:t>/ </a:t>
            </a:r>
            <a:r>
              <a:rPr lang="en-US" dirty="0" err="1">
                <a:solidFill>
                  <a:srgbClr val="CC00CC"/>
                </a:solidFill>
                <a:latin typeface="Arial" panose="020B0604020202020204" pitchFamily="34" charset="0"/>
                <a:cs typeface="Arial" panose="020B0604020202020204" pitchFamily="34" charset="0"/>
              </a:rPr>
              <a:t>Ppk</a:t>
            </a:r>
            <a:r>
              <a:rPr lang="en-US" dirty="0">
                <a:solidFill>
                  <a:srgbClr val="CC00CC"/>
                </a:solidFill>
                <a:latin typeface="Arial" panose="020B0604020202020204" pitchFamily="34" charset="0"/>
                <a:cs typeface="Arial" panose="020B0604020202020204" pitchFamily="34" charset="0"/>
              </a:rPr>
              <a:t> Capability Index "</a:t>
            </a:r>
          </a:p>
          <a:p>
            <a:r>
              <a:rPr lang="en-US" dirty="0">
                <a:solidFill>
                  <a:srgbClr val="CC00CC"/>
                </a:solidFill>
                <a:latin typeface="Arial" panose="020B0604020202020204" pitchFamily="34" charset="0"/>
                <a:cs typeface="Arial" panose="020B0604020202020204" pitchFamily="34" charset="0"/>
              </a:rPr>
              <a:t>Can you use "quantitatively" scaled instead of "cardinal"? or use both terms?</a:t>
            </a:r>
            <a:endParaRPr lang="de-DE" dirty="0"/>
          </a:p>
        </p:txBody>
      </p:sp>
    </p:spTree>
    <p:extLst>
      <p:ext uri="{BB962C8B-B14F-4D97-AF65-F5344CB8AC3E}">
        <p14:creationId xmlns:p14="http://schemas.microsoft.com/office/powerpoint/2010/main" val="58176856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256460">
              <a:defRPr sz="1900">
                <a:solidFill>
                  <a:schemeClr val="tx2"/>
                </a:solidFill>
                <a:latin typeface="Arial" pitchFamily="34" charset="0"/>
              </a:defRPr>
            </a:lvl1pPr>
            <a:lvl2pPr marL="1033433" indent="-397475" defTabSz="1256460">
              <a:defRPr sz="1900">
                <a:solidFill>
                  <a:schemeClr val="tx2"/>
                </a:solidFill>
                <a:latin typeface="Arial" pitchFamily="34" charset="0"/>
              </a:defRPr>
            </a:lvl2pPr>
            <a:lvl3pPr marL="1589897" indent="-317980" defTabSz="1256460">
              <a:defRPr sz="1900">
                <a:solidFill>
                  <a:schemeClr val="tx2"/>
                </a:solidFill>
                <a:latin typeface="Arial" pitchFamily="34" charset="0"/>
              </a:defRPr>
            </a:lvl3pPr>
            <a:lvl4pPr marL="2225855" indent="-317980" defTabSz="1256460">
              <a:defRPr sz="1900">
                <a:solidFill>
                  <a:schemeClr val="tx2"/>
                </a:solidFill>
                <a:latin typeface="Arial" pitchFamily="34" charset="0"/>
              </a:defRPr>
            </a:lvl4pPr>
            <a:lvl5pPr marL="2861812" indent="-317980" defTabSz="1256460">
              <a:defRPr sz="1900">
                <a:solidFill>
                  <a:schemeClr val="tx2"/>
                </a:solidFill>
                <a:latin typeface="Arial" pitchFamily="34" charset="0"/>
              </a:defRPr>
            </a:lvl5pPr>
            <a:lvl6pPr marL="3497770" indent="-317980" defTabSz="1256460" eaLnBrk="0" fontAlgn="base" hangingPunct="0">
              <a:spcBef>
                <a:spcPct val="0"/>
              </a:spcBef>
              <a:spcAft>
                <a:spcPct val="0"/>
              </a:spcAft>
              <a:defRPr sz="1900">
                <a:solidFill>
                  <a:schemeClr val="tx2"/>
                </a:solidFill>
                <a:latin typeface="Arial" pitchFamily="34" charset="0"/>
              </a:defRPr>
            </a:lvl6pPr>
            <a:lvl7pPr marL="4133728" indent="-317980" defTabSz="1256460" eaLnBrk="0" fontAlgn="base" hangingPunct="0">
              <a:spcBef>
                <a:spcPct val="0"/>
              </a:spcBef>
              <a:spcAft>
                <a:spcPct val="0"/>
              </a:spcAft>
              <a:defRPr sz="1900">
                <a:solidFill>
                  <a:schemeClr val="tx2"/>
                </a:solidFill>
                <a:latin typeface="Arial" pitchFamily="34" charset="0"/>
              </a:defRPr>
            </a:lvl7pPr>
            <a:lvl8pPr marL="4769688" indent="-317980" defTabSz="1256460" eaLnBrk="0" fontAlgn="base" hangingPunct="0">
              <a:spcBef>
                <a:spcPct val="0"/>
              </a:spcBef>
              <a:spcAft>
                <a:spcPct val="0"/>
              </a:spcAft>
              <a:defRPr sz="1900">
                <a:solidFill>
                  <a:schemeClr val="tx2"/>
                </a:solidFill>
                <a:latin typeface="Arial" pitchFamily="34" charset="0"/>
              </a:defRPr>
            </a:lvl8pPr>
            <a:lvl9pPr marL="5405647" indent="-317980" defTabSz="1256460" eaLnBrk="0" fontAlgn="base" hangingPunct="0">
              <a:spcBef>
                <a:spcPct val="0"/>
              </a:spcBef>
              <a:spcAft>
                <a:spcPct val="0"/>
              </a:spcAft>
              <a:defRPr sz="1900">
                <a:solidFill>
                  <a:schemeClr val="tx2"/>
                </a:solidFill>
                <a:latin typeface="Arial" pitchFamily="34" charset="0"/>
              </a:defRPr>
            </a:lvl9pPr>
          </a:lstStyle>
          <a:p>
            <a:fld id="{BF56ECD6-5793-4AB7-8B85-77C67CB44FDD}" type="slidenum">
              <a:rPr lang="de-DE" sz="1400">
                <a:solidFill>
                  <a:schemeClr val="tx1"/>
                </a:solidFill>
                <a:latin typeface="Verdana Ref" pitchFamily="34" charset="0"/>
              </a:rPr>
              <a:pPr/>
              <a:t>37</a:t>
            </a:fld>
            <a:endParaRPr lang="de-DE" sz="1400">
              <a:solidFill>
                <a:schemeClr val="tx1"/>
              </a:solidFill>
              <a:latin typeface="Verdana Ref" pitchFamily="34" charset="0"/>
            </a:endParaRPr>
          </a:p>
        </p:txBody>
      </p:sp>
      <p:sp>
        <p:nvSpPr>
          <p:cNvPr id="428035" name="Rectangle 2"/>
          <p:cNvSpPr>
            <a:spLocks noGrp="1" noRot="1" noChangeAspect="1" noChangeArrowheads="1" noTextEdit="1"/>
          </p:cNvSpPr>
          <p:nvPr>
            <p:ph type="sldImg"/>
          </p:nvPr>
        </p:nvSpPr>
        <p:spPr>
          <a:xfrm>
            <a:off x="-1187450" y="1146175"/>
            <a:ext cx="10248900" cy="5765800"/>
          </a:xfrm>
          <a:ln/>
        </p:spPr>
      </p:sp>
      <p:sp>
        <p:nvSpPr>
          <p:cNvPr id="4280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de-DE" dirty="0"/>
              <a:t>Check "</a:t>
            </a:r>
            <a:r>
              <a:rPr lang="en-US" dirty="0" err="1">
                <a:solidFill>
                  <a:srgbClr val="CC00CC"/>
                </a:solidFill>
                <a:latin typeface="Arial" panose="020B0604020202020204" pitchFamily="34" charset="0"/>
                <a:cs typeface="Arial" panose="020B0604020202020204" pitchFamily="34" charset="0"/>
              </a:rPr>
              <a:t>Pp</a:t>
            </a:r>
            <a:r>
              <a:rPr lang="en-US" dirty="0">
                <a:solidFill>
                  <a:srgbClr val="CC00CC"/>
                </a:solidFill>
                <a:latin typeface="Arial" panose="020B0604020202020204" pitchFamily="34" charset="0"/>
                <a:cs typeface="Arial" panose="020B0604020202020204" pitchFamily="34" charset="0"/>
              </a:rPr>
              <a:t>/ </a:t>
            </a:r>
            <a:r>
              <a:rPr lang="en-US" dirty="0" err="1">
                <a:solidFill>
                  <a:srgbClr val="CC00CC"/>
                </a:solidFill>
                <a:latin typeface="Arial" panose="020B0604020202020204" pitchFamily="34" charset="0"/>
                <a:cs typeface="Arial" panose="020B0604020202020204" pitchFamily="34" charset="0"/>
              </a:rPr>
              <a:t>Ppk</a:t>
            </a:r>
            <a:r>
              <a:rPr lang="en-US" dirty="0">
                <a:solidFill>
                  <a:srgbClr val="CC00CC"/>
                </a:solidFill>
                <a:latin typeface="Arial" panose="020B0604020202020204" pitchFamily="34" charset="0"/>
                <a:cs typeface="Arial" panose="020B0604020202020204" pitchFamily="34" charset="0"/>
              </a:rPr>
              <a:t> Capability Index "</a:t>
            </a:r>
          </a:p>
          <a:p>
            <a:r>
              <a:rPr lang="en-US" dirty="0">
                <a:solidFill>
                  <a:srgbClr val="CC00CC"/>
                </a:solidFill>
                <a:latin typeface="Arial" panose="020B0604020202020204" pitchFamily="34" charset="0"/>
                <a:cs typeface="Arial" panose="020B0604020202020204" pitchFamily="34" charset="0"/>
              </a:rPr>
              <a:t>Can you use "quantitatively" scaled instead of "cardinal"? or use both terms?</a:t>
            </a:r>
            <a:endParaRPr lang="de-DE" dirty="0"/>
          </a:p>
        </p:txBody>
      </p:sp>
    </p:spTree>
    <p:extLst>
      <p:ext uri="{BB962C8B-B14F-4D97-AF65-F5344CB8AC3E}">
        <p14:creationId xmlns:p14="http://schemas.microsoft.com/office/powerpoint/2010/main" val="81176939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256460">
              <a:defRPr sz="1900">
                <a:solidFill>
                  <a:schemeClr val="tx2"/>
                </a:solidFill>
                <a:latin typeface="Arial" pitchFamily="34" charset="0"/>
              </a:defRPr>
            </a:lvl1pPr>
            <a:lvl2pPr marL="1033433" indent="-397475" defTabSz="1256460">
              <a:defRPr sz="1900">
                <a:solidFill>
                  <a:schemeClr val="tx2"/>
                </a:solidFill>
                <a:latin typeface="Arial" pitchFamily="34" charset="0"/>
              </a:defRPr>
            </a:lvl2pPr>
            <a:lvl3pPr marL="1589897" indent="-317980" defTabSz="1256460">
              <a:defRPr sz="1900">
                <a:solidFill>
                  <a:schemeClr val="tx2"/>
                </a:solidFill>
                <a:latin typeface="Arial" pitchFamily="34" charset="0"/>
              </a:defRPr>
            </a:lvl3pPr>
            <a:lvl4pPr marL="2225855" indent="-317980" defTabSz="1256460">
              <a:defRPr sz="1900">
                <a:solidFill>
                  <a:schemeClr val="tx2"/>
                </a:solidFill>
                <a:latin typeface="Arial" pitchFamily="34" charset="0"/>
              </a:defRPr>
            </a:lvl4pPr>
            <a:lvl5pPr marL="2861812" indent="-317980" defTabSz="1256460">
              <a:defRPr sz="1900">
                <a:solidFill>
                  <a:schemeClr val="tx2"/>
                </a:solidFill>
                <a:latin typeface="Arial" pitchFamily="34" charset="0"/>
              </a:defRPr>
            </a:lvl5pPr>
            <a:lvl6pPr marL="3497770" indent="-317980" defTabSz="1256460" eaLnBrk="0" fontAlgn="base" hangingPunct="0">
              <a:spcBef>
                <a:spcPct val="0"/>
              </a:spcBef>
              <a:spcAft>
                <a:spcPct val="0"/>
              </a:spcAft>
              <a:defRPr sz="1900">
                <a:solidFill>
                  <a:schemeClr val="tx2"/>
                </a:solidFill>
                <a:latin typeface="Arial" pitchFamily="34" charset="0"/>
              </a:defRPr>
            </a:lvl6pPr>
            <a:lvl7pPr marL="4133728" indent="-317980" defTabSz="1256460" eaLnBrk="0" fontAlgn="base" hangingPunct="0">
              <a:spcBef>
                <a:spcPct val="0"/>
              </a:spcBef>
              <a:spcAft>
                <a:spcPct val="0"/>
              </a:spcAft>
              <a:defRPr sz="1900">
                <a:solidFill>
                  <a:schemeClr val="tx2"/>
                </a:solidFill>
                <a:latin typeface="Arial" pitchFamily="34" charset="0"/>
              </a:defRPr>
            </a:lvl7pPr>
            <a:lvl8pPr marL="4769688" indent="-317980" defTabSz="1256460" eaLnBrk="0" fontAlgn="base" hangingPunct="0">
              <a:spcBef>
                <a:spcPct val="0"/>
              </a:spcBef>
              <a:spcAft>
                <a:spcPct val="0"/>
              </a:spcAft>
              <a:defRPr sz="1900">
                <a:solidFill>
                  <a:schemeClr val="tx2"/>
                </a:solidFill>
                <a:latin typeface="Arial" pitchFamily="34" charset="0"/>
              </a:defRPr>
            </a:lvl8pPr>
            <a:lvl9pPr marL="5405647" indent="-317980" defTabSz="1256460" eaLnBrk="0" fontAlgn="base" hangingPunct="0">
              <a:spcBef>
                <a:spcPct val="0"/>
              </a:spcBef>
              <a:spcAft>
                <a:spcPct val="0"/>
              </a:spcAft>
              <a:defRPr sz="1900">
                <a:solidFill>
                  <a:schemeClr val="tx2"/>
                </a:solidFill>
                <a:latin typeface="Arial" pitchFamily="34" charset="0"/>
              </a:defRPr>
            </a:lvl9pPr>
          </a:lstStyle>
          <a:p>
            <a:fld id="{BF56ECD6-5793-4AB7-8B85-77C67CB44FDD}" type="slidenum">
              <a:rPr lang="de-DE" sz="1400">
                <a:solidFill>
                  <a:schemeClr val="tx1"/>
                </a:solidFill>
                <a:latin typeface="Verdana Ref" pitchFamily="34" charset="0"/>
              </a:rPr>
              <a:pPr/>
              <a:t>38</a:t>
            </a:fld>
            <a:endParaRPr lang="de-DE" sz="1400">
              <a:solidFill>
                <a:schemeClr val="tx1"/>
              </a:solidFill>
              <a:latin typeface="Verdana Ref" pitchFamily="34" charset="0"/>
            </a:endParaRPr>
          </a:p>
        </p:txBody>
      </p:sp>
      <p:sp>
        <p:nvSpPr>
          <p:cNvPr id="428035" name="Rectangle 2"/>
          <p:cNvSpPr>
            <a:spLocks noGrp="1" noRot="1" noChangeAspect="1" noChangeArrowheads="1" noTextEdit="1"/>
          </p:cNvSpPr>
          <p:nvPr>
            <p:ph type="sldImg"/>
          </p:nvPr>
        </p:nvSpPr>
        <p:spPr>
          <a:xfrm>
            <a:off x="-1187450" y="1146175"/>
            <a:ext cx="10248900" cy="5765800"/>
          </a:xfrm>
          <a:ln/>
        </p:spPr>
      </p:sp>
      <p:sp>
        <p:nvSpPr>
          <p:cNvPr id="4280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de-DE" dirty="0"/>
              <a:t>Check "</a:t>
            </a:r>
            <a:r>
              <a:rPr lang="en-US" dirty="0" err="1">
                <a:solidFill>
                  <a:srgbClr val="CC00CC"/>
                </a:solidFill>
                <a:latin typeface="Arial" panose="020B0604020202020204" pitchFamily="34" charset="0"/>
                <a:cs typeface="Arial" panose="020B0604020202020204" pitchFamily="34" charset="0"/>
              </a:rPr>
              <a:t>Pp</a:t>
            </a:r>
            <a:r>
              <a:rPr lang="en-US" dirty="0">
                <a:solidFill>
                  <a:srgbClr val="CC00CC"/>
                </a:solidFill>
                <a:latin typeface="Arial" panose="020B0604020202020204" pitchFamily="34" charset="0"/>
                <a:cs typeface="Arial" panose="020B0604020202020204" pitchFamily="34" charset="0"/>
              </a:rPr>
              <a:t>/ </a:t>
            </a:r>
            <a:r>
              <a:rPr lang="en-US" dirty="0" err="1">
                <a:solidFill>
                  <a:srgbClr val="CC00CC"/>
                </a:solidFill>
                <a:latin typeface="Arial" panose="020B0604020202020204" pitchFamily="34" charset="0"/>
                <a:cs typeface="Arial" panose="020B0604020202020204" pitchFamily="34" charset="0"/>
              </a:rPr>
              <a:t>Ppk</a:t>
            </a:r>
            <a:r>
              <a:rPr lang="en-US" dirty="0">
                <a:solidFill>
                  <a:srgbClr val="CC00CC"/>
                </a:solidFill>
                <a:latin typeface="Arial" panose="020B0604020202020204" pitchFamily="34" charset="0"/>
                <a:cs typeface="Arial" panose="020B0604020202020204" pitchFamily="34" charset="0"/>
              </a:rPr>
              <a:t> Capability Index "</a:t>
            </a:r>
          </a:p>
          <a:p>
            <a:r>
              <a:rPr lang="en-US" dirty="0">
                <a:solidFill>
                  <a:srgbClr val="CC00CC"/>
                </a:solidFill>
                <a:latin typeface="Arial" panose="020B0604020202020204" pitchFamily="34" charset="0"/>
                <a:cs typeface="Arial" panose="020B0604020202020204" pitchFamily="34" charset="0"/>
              </a:rPr>
              <a:t>Can you use "quantitatively" scaled instead of "cardinal"? or use both terms?</a:t>
            </a:r>
            <a:endParaRPr lang="de-DE" dirty="0"/>
          </a:p>
        </p:txBody>
      </p:sp>
    </p:spTree>
    <p:extLst>
      <p:ext uri="{BB962C8B-B14F-4D97-AF65-F5344CB8AC3E}">
        <p14:creationId xmlns:p14="http://schemas.microsoft.com/office/powerpoint/2010/main" val="13330326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256460">
              <a:defRPr sz="1900">
                <a:solidFill>
                  <a:schemeClr val="tx2"/>
                </a:solidFill>
                <a:latin typeface="Arial" pitchFamily="34" charset="0"/>
              </a:defRPr>
            </a:lvl1pPr>
            <a:lvl2pPr marL="1033433" indent="-397475" defTabSz="1256460">
              <a:defRPr sz="1900">
                <a:solidFill>
                  <a:schemeClr val="tx2"/>
                </a:solidFill>
                <a:latin typeface="Arial" pitchFamily="34" charset="0"/>
              </a:defRPr>
            </a:lvl2pPr>
            <a:lvl3pPr marL="1589897" indent="-317980" defTabSz="1256460">
              <a:defRPr sz="1900">
                <a:solidFill>
                  <a:schemeClr val="tx2"/>
                </a:solidFill>
                <a:latin typeface="Arial" pitchFamily="34" charset="0"/>
              </a:defRPr>
            </a:lvl3pPr>
            <a:lvl4pPr marL="2225855" indent="-317980" defTabSz="1256460">
              <a:defRPr sz="1900">
                <a:solidFill>
                  <a:schemeClr val="tx2"/>
                </a:solidFill>
                <a:latin typeface="Arial" pitchFamily="34" charset="0"/>
              </a:defRPr>
            </a:lvl4pPr>
            <a:lvl5pPr marL="2861812" indent="-317980" defTabSz="1256460">
              <a:defRPr sz="1900">
                <a:solidFill>
                  <a:schemeClr val="tx2"/>
                </a:solidFill>
                <a:latin typeface="Arial" pitchFamily="34" charset="0"/>
              </a:defRPr>
            </a:lvl5pPr>
            <a:lvl6pPr marL="3497770" indent="-317980" defTabSz="1256460" eaLnBrk="0" fontAlgn="base" hangingPunct="0">
              <a:spcBef>
                <a:spcPct val="0"/>
              </a:spcBef>
              <a:spcAft>
                <a:spcPct val="0"/>
              </a:spcAft>
              <a:defRPr sz="1900">
                <a:solidFill>
                  <a:schemeClr val="tx2"/>
                </a:solidFill>
                <a:latin typeface="Arial" pitchFamily="34" charset="0"/>
              </a:defRPr>
            </a:lvl6pPr>
            <a:lvl7pPr marL="4133728" indent="-317980" defTabSz="1256460" eaLnBrk="0" fontAlgn="base" hangingPunct="0">
              <a:spcBef>
                <a:spcPct val="0"/>
              </a:spcBef>
              <a:spcAft>
                <a:spcPct val="0"/>
              </a:spcAft>
              <a:defRPr sz="1900">
                <a:solidFill>
                  <a:schemeClr val="tx2"/>
                </a:solidFill>
                <a:latin typeface="Arial" pitchFamily="34" charset="0"/>
              </a:defRPr>
            </a:lvl7pPr>
            <a:lvl8pPr marL="4769688" indent="-317980" defTabSz="1256460" eaLnBrk="0" fontAlgn="base" hangingPunct="0">
              <a:spcBef>
                <a:spcPct val="0"/>
              </a:spcBef>
              <a:spcAft>
                <a:spcPct val="0"/>
              </a:spcAft>
              <a:defRPr sz="1900">
                <a:solidFill>
                  <a:schemeClr val="tx2"/>
                </a:solidFill>
                <a:latin typeface="Arial" pitchFamily="34" charset="0"/>
              </a:defRPr>
            </a:lvl8pPr>
            <a:lvl9pPr marL="5405647" indent="-317980" defTabSz="1256460" eaLnBrk="0" fontAlgn="base" hangingPunct="0">
              <a:spcBef>
                <a:spcPct val="0"/>
              </a:spcBef>
              <a:spcAft>
                <a:spcPct val="0"/>
              </a:spcAft>
              <a:defRPr sz="1900">
                <a:solidFill>
                  <a:schemeClr val="tx2"/>
                </a:solidFill>
                <a:latin typeface="Arial" pitchFamily="34" charset="0"/>
              </a:defRPr>
            </a:lvl9pPr>
          </a:lstStyle>
          <a:p>
            <a:fld id="{BF56ECD6-5793-4AB7-8B85-77C67CB44FDD}" type="slidenum">
              <a:rPr lang="de-DE" sz="1400">
                <a:solidFill>
                  <a:schemeClr val="tx1"/>
                </a:solidFill>
                <a:latin typeface="Verdana Ref" pitchFamily="34" charset="0"/>
              </a:rPr>
              <a:pPr/>
              <a:t>39</a:t>
            </a:fld>
            <a:endParaRPr lang="de-DE" sz="1400">
              <a:solidFill>
                <a:schemeClr val="tx1"/>
              </a:solidFill>
              <a:latin typeface="Verdana Ref" pitchFamily="34" charset="0"/>
            </a:endParaRPr>
          </a:p>
        </p:txBody>
      </p:sp>
      <p:sp>
        <p:nvSpPr>
          <p:cNvPr id="428035" name="Rectangle 2"/>
          <p:cNvSpPr>
            <a:spLocks noGrp="1" noRot="1" noChangeAspect="1" noChangeArrowheads="1" noTextEdit="1"/>
          </p:cNvSpPr>
          <p:nvPr>
            <p:ph type="sldImg"/>
          </p:nvPr>
        </p:nvSpPr>
        <p:spPr>
          <a:xfrm>
            <a:off x="-1187450" y="1146175"/>
            <a:ext cx="10248900" cy="5765800"/>
          </a:xfrm>
          <a:ln/>
        </p:spPr>
      </p:sp>
      <p:sp>
        <p:nvSpPr>
          <p:cNvPr id="4280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de-DE" dirty="0"/>
              <a:t>Check "</a:t>
            </a:r>
            <a:r>
              <a:rPr lang="en-US" dirty="0" err="1">
                <a:solidFill>
                  <a:srgbClr val="CC00CC"/>
                </a:solidFill>
                <a:latin typeface="Arial" panose="020B0604020202020204" pitchFamily="34" charset="0"/>
                <a:cs typeface="Arial" panose="020B0604020202020204" pitchFamily="34" charset="0"/>
              </a:rPr>
              <a:t>Pp</a:t>
            </a:r>
            <a:r>
              <a:rPr lang="en-US" dirty="0">
                <a:solidFill>
                  <a:srgbClr val="CC00CC"/>
                </a:solidFill>
                <a:latin typeface="Arial" panose="020B0604020202020204" pitchFamily="34" charset="0"/>
                <a:cs typeface="Arial" panose="020B0604020202020204" pitchFamily="34" charset="0"/>
              </a:rPr>
              <a:t>/ </a:t>
            </a:r>
            <a:r>
              <a:rPr lang="en-US" dirty="0" err="1">
                <a:solidFill>
                  <a:srgbClr val="CC00CC"/>
                </a:solidFill>
                <a:latin typeface="Arial" panose="020B0604020202020204" pitchFamily="34" charset="0"/>
                <a:cs typeface="Arial" panose="020B0604020202020204" pitchFamily="34" charset="0"/>
              </a:rPr>
              <a:t>Ppk</a:t>
            </a:r>
            <a:r>
              <a:rPr lang="en-US" dirty="0">
                <a:solidFill>
                  <a:srgbClr val="CC00CC"/>
                </a:solidFill>
                <a:latin typeface="Arial" panose="020B0604020202020204" pitchFamily="34" charset="0"/>
                <a:cs typeface="Arial" panose="020B0604020202020204" pitchFamily="34" charset="0"/>
              </a:rPr>
              <a:t> Capability Index "</a:t>
            </a:r>
          </a:p>
          <a:p>
            <a:r>
              <a:rPr lang="en-US" dirty="0">
                <a:solidFill>
                  <a:srgbClr val="CC00CC"/>
                </a:solidFill>
                <a:latin typeface="Arial" panose="020B0604020202020204" pitchFamily="34" charset="0"/>
                <a:cs typeface="Arial" panose="020B0604020202020204" pitchFamily="34" charset="0"/>
              </a:rPr>
              <a:t>Can you use "quantitatively" scaled instead of "cardinal"? or use both terms?</a:t>
            </a:r>
            <a:endParaRPr lang="de-DE" dirty="0"/>
          </a:p>
        </p:txBody>
      </p:sp>
    </p:spTree>
    <p:extLst>
      <p:ext uri="{BB962C8B-B14F-4D97-AF65-F5344CB8AC3E}">
        <p14:creationId xmlns:p14="http://schemas.microsoft.com/office/powerpoint/2010/main" val="2560997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61963" y="922338"/>
            <a:ext cx="8240713" cy="4635500"/>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E77375D0-3B50-49F8-B0C3-B00CCC490231}" type="slidenum">
              <a:rPr lang="de-DE" smtClean="0"/>
              <a:pPr>
                <a:defRPr/>
              </a:pPr>
              <a:t>40</a:t>
            </a:fld>
            <a:endParaRPr lang="de-DE"/>
          </a:p>
        </p:txBody>
      </p:sp>
    </p:spTree>
    <p:extLst>
      <p:ext uri="{BB962C8B-B14F-4D97-AF65-F5344CB8AC3E}">
        <p14:creationId xmlns:p14="http://schemas.microsoft.com/office/powerpoint/2010/main" val="306559165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256460">
              <a:defRPr sz="1900">
                <a:solidFill>
                  <a:schemeClr val="tx2"/>
                </a:solidFill>
                <a:latin typeface="Arial" pitchFamily="34" charset="0"/>
              </a:defRPr>
            </a:lvl1pPr>
            <a:lvl2pPr marL="1033433" indent="-397475" defTabSz="1256460">
              <a:defRPr sz="1900">
                <a:solidFill>
                  <a:schemeClr val="tx2"/>
                </a:solidFill>
                <a:latin typeface="Arial" pitchFamily="34" charset="0"/>
              </a:defRPr>
            </a:lvl2pPr>
            <a:lvl3pPr marL="1589897" indent="-317980" defTabSz="1256460">
              <a:defRPr sz="1900">
                <a:solidFill>
                  <a:schemeClr val="tx2"/>
                </a:solidFill>
                <a:latin typeface="Arial" pitchFamily="34" charset="0"/>
              </a:defRPr>
            </a:lvl3pPr>
            <a:lvl4pPr marL="2225855" indent="-317980" defTabSz="1256460">
              <a:defRPr sz="1900">
                <a:solidFill>
                  <a:schemeClr val="tx2"/>
                </a:solidFill>
                <a:latin typeface="Arial" pitchFamily="34" charset="0"/>
              </a:defRPr>
            </a:lvl4pPr>
            <a:lvl5pPr marL="2861812" indent="-317980" defTabSz="1256460">
              <a:defRPr sz="1900">
                <a:solidFill>
                  <a:schemeClr val="tx2"/>
                </a:solidFill>
                <a:latin typeface="Arial" pitchFamily="34" charset="0"/>
              </a:defRPr>
            </a:lvl5pPr>
            <a:lvl6pPr marL="3497770" indent="-317980" defTabSz="1256460" eaLnBrk="0" fontAlgn="base" hangingPunct="0">
              <a:spcBef>
                <a:spcPct val="0"/>
              </a:spcBef>
              <a:spcAft>
                <a:spcPct val="0"/>
              </a:spcAft>
              <a:defRPr sz="1900">
                <a:solidFill>
                  <a:schemeClr val="tx2"/>
                </a:solidFill>
                <a:latin typeface="Arial" pitchFamily="34" charset="0"/>
              </a:defRPr>
            </a:lvl6pPr>
            <a:lvl7pPr marL="4133728" indent="-317980" defTabSz="1256460" eaLnBrk="0" fontAlgn="base" hangingPunct="0">
              <a:spcBef>
                <a:spcPct val="0"/>
              </a:spcBef>
              <a:spcAft>
                <a:spcPct val="0"/>
              </a:spcAft>
              <a:defRPr sz="1900">
                <a:solidFill>
                  <a:schemeClr val="tx2"/>
                </a:solidFill>
                <a:latin typeface="Arial" pitchFamily="34" charset="0"/>
              </a:defRPr>
            </a:lvl7pPr>
            <a:lvl8pPr marL="4769688" indent="-317980" defTabSz="1256460" eaLnBrk="0" fontAlgn="base" hangingPunct="0">
              <a:spcBef>
                <a:spcPct val="0"/>
              </a:spcBef>
              <a:spcAft>
                <a:spcPct val="0"/>
              </a:spcAft>
              <a:defRPr sz="1900">
                <a:solidFill>
                  <a:schemeClr val="tx2"/>
                </a:solidFill>
                <a:latin typeface="Arial" pitchFamily="34" charset="0"/>
              </a:defRPr>
            </a:lvl8pPr>
            <a:lvl9pPr marL="5405647" indent="-317980" defTabSz="1256460" eaLnBrk="0" fontAlgn="base" hangingPunct="0">
              <a:spcBef>
                <a:spcPct val="0"/>
              </a:spcBef>
              <a:spcAft>
                <a:spcPct val="0"/>
              </a:spcAft>
              <a:defRPr sz="1900">
                <a:solidFill>
                  <a:schemeClr val="tx2"/>
                </a:solidFill>
                <a:latin typeface="Arial" pitchFamily="34" charset="0"/>
              </a:defRPr>
            </a:lvl9pPr>
          </a:lstStyle>
          <a:p>
            <a:fld id="{BF56ECD6-5793-4AB7-8B85-77C67CB44FDD}" type="slidenum">
              <a:rPr lang="de-DE" sz="1400">
                <a:solidFill>
                  <a:schemeClr val="tx1"/>
                </a:solidFill>
                <a:latin typeface="Verdana Ref" pitchFamily="34" charset="0"/>
              </a:rPr>
              <a:pPr/>
              <a:t>41</a:t>
            </a:fld>
            <a:endParaRPr lang="de-DE" sz="1400">
              <a:solidFill>
                <a:schemeClr val="tx1"/>
              </a:solidFill>
              <a:latin typeface="Verdana Ref" pitchFamily="34" charset="0"/>
            </a:endParaRPr>
          </a:p>
        </p:txBody>
      </p:sp>
      <p:sp>
        <p:nvSpPr>
          <p:cNvPr id="428035" name="Rectangle 2"/>
          <p:cNvSpPr>
            <a:spLocks noGrp="1" noRot="1" noChangeAspect="1" noChangeArrowheads="1" noTextEdit="1"/>
          </p:cNvSpPr>
          <p:nvPr>
            <p:ph type="sldImg"/>
          </p:nvPr>
        </p:nvSpPr>
        <p:spPr>
          <a:xfrm>
            <a:off x="-1187450" y="1146175"/>
            <a:ext cx="10248900" cy="5765800"/>
          </a:xfrm>
          <a:ln/>
        </p:spPr>
      </p:sp>
      <p:sp>
        <p:nvSpPr>
          <p:cNvPr id="4280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de-DE" dirty="0"/>
          </a:p>
        </p:txBody>
      </p:sp>
    </p:spTree>
    <p:extLst>
      <p:ext uri="{BB962C8B-B14F-4D97-AF65-F5344CB8AC3E}">
        <p14:creationId xmlns:p14="http://schemas.microsoft.com/office/powerpoint/2010/main" val="177088886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85863" y="1146175"/>
            <a:ext cx="10247313" cy="5765800"/>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E77375D0-3B50-49F8-B0C3-B00CCC490231}" type="slidenum">
              <a:rPr lang="de-DE" smtClean="0"/>
              <a:pPr>
                <a:defRPr/>
              </a:pPr>
              <a:t>42</a:t>
            </a:fld>
            <a:endParaRPr lang="de-DE"/>
          </a:p>
        </p:txBody>
      </p:sp>
    </p:spTree>
    <p:extLst>
      <p:ext uri="{BB962C8B-B14F-4D97-AF65-F5344CB8AC3E}">
        <p14:creationId xmlns:p14="http://schemas.microsoft.com/office/powerpoint/2010/main" val="43657841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1256541">
              <a:defRPr sz="1900">
                <a:solidFill>
                  <a:schemeClr val="tx2"/>
                </a:solidFill>
                <a:latin typeface="Arial" pitchFamily="34" charset="0"/>
              </a:defRPr>
            </a:lvl1pPr>
            <a:lvl2pPr marL="1033499" indent="-397500" defTabSz="1256541">
              <a:defRPr sz="1900">
                <a:solidFill>
                  <a:schemeClr val="tx2"/>
                </a:solidFill>
                <a:latin typeface="Arial" pitchFamily="34" charset="0"/>
              </a:defRPr>
            </a:lvl2pPr>
            <a:lvl3pPr marL="1589999" indent="-318001" defTabSz="1256541">
              <a:defRPr sz="1900">
                <a:solidFill>
                  <a:schemeClr val="tx2"/>
                </a:solidFill>
                <a:latin typeface="Arial" pitchFamily="34" charset="0"/>
              </a:defRPr>
            </a:lvl3pPr>
            <a:lvl4pPr marL="2225997" indent="-318001" defTabSz="1256541">
              <a:defRPr sz="1900">
                <a:solidFill>
                  <a:schemeClr val="tx2"/>
                </a:solidFill>
                <a:latin typeface="Arial" pitchFamily="34" charset="0"/>
              </a:defRPr>
            </a:lvl4pPr>
            <a:lvl5pPr marL="2861995" indent="-318001" defTabSz="1256541">
              <a:defRPr sz="1900">
                <a:solidFill>
                  <a:schemeClr val="tx2"/>
                </a:solidFill>
                <a:latin typeface="Arial" pitchFamily="34" charset="0"/>
              </a:defRPr>
            </a:lvl5pPr>
            <a:lvl6pPr marL="3497994" indent="-318001" defTabSz="1256541" eaLnBrk="0" fontAlgn="base" hangingPunct="0">
              <a:spcBef>
                <a:spcPct val="0"/>
              </a:spcBef>
              <a:spcAft>
                <a:spcPct val="0"/>
              </a:spcAft>
              <a:defRPr sz="1900">
                <a:solidFill>
                  <a:schemeClr val="tx2"/>
                </a:solidFill>
                <a:latin typeface="Arial" pitchFamily="34" charset="0"/>
              </a:defRPr>
            </a:lvl6pPr>
            <a:lvl7pPr marL="4133992" indent="-318001" defTabSz="1256541" eaLnBrk="0" fontAlgn="base" hangingPunct="0">
              <a:spcBef>
                <a:spcPct val="0"/>
              </a:spcBef>
              <a:spcAft>
                <a:spcPct val="0"/>
              </a:spcAft>
              <a:defRPr sz="1900">
                <a:solidFill>
                  <a:schemeClr val="tx2"/>
                </a:solidFill>
                <a:latin typeface="Arial" pitchFamily="34" charset="0"/>
              </a:defRPr>
            </a:lvl7pPr>
            <a:lvl8pPr marL="4769993" indent="-318001" defTabSz="1256541" eaLnBrk="0" fontAlgn="base" hangingPunct="0">
              <a:spcBef>
                <a:spcPct val="0"/>
              </a:spcBef>
              <a:spcAft>
                <a:spcPct val="0"/>
              </a:spcAft>
              <a:defRPr sz="1900">
                <a:solidFill>
                  <a:schemeClr val="tx2"/>
                </a:solidFill>
                <a:latin typeface="Arial" pitchFamily="34" charset="0"/>
              </a:defRPr>
            </a:lvl8pPr>
            <a:lvl9pPr marL="5405993" indent="-318001" defTabSz="1256541" eaLnBrk="0" fontAlgn="base" hangingPunct="0">
              <a:spcBef>
                <a:spcPct val="0"/>
              </a:spcBef>
              <a:spcAft>
                <a:spcPct val="0"/>
              </a:spcAft>
              <a:defRPr sz="1900">
                <a:solidFill>
                  <a:schemeClr val="tx2"/>
                </a:solidFill>
                <a:latin typeface="Arial" pitchFamily="34" charset="0"/>
              </a:defRPr>
            </a:lvl9pPr>
          </a:lstStyle>
          <a:p>
            <a:fld id="{BF56ECD6-5793-4AB7-8B85-77C67CB44FDD}" type="slidenum">
              <a:rPr lang="de-DE" sz="1400">
                <a:solidFill>
                  <a:schemeClr val="tx1"/>
                </a:solidFill>
                <a:latin typeface="Verdana Ref" pitchFamily="34" charset="0"/>
              </a:rPr>
              <a:pPr/>
              <a:t>43</a:t>
            </a:fld>
            <a:endParaRPr lang="de-DE" sz="1400">
              <a:solidFill>
                <a:schemeClr val="tx1"/>
              </a:solidFill>
              <a:latin typeface="Verdana Ref" pitchFamily="34" charset="0"/>
            </a:endParaRPr>
          </a:p>
        </p:txBody>
      </p:sp>
      <p:sp>
        <p:nvSpPr>
          <p:cNvPr id="428035" name="Rectangle 2"/>
          <p:cNvSpPr>
            <a:spLocks noGrp="1" noRot="1" noChangeAspect="1" noChangeArrowheads="1" noTextEdit="1"/>
          </p:cNvSpPr>
          <p:nvPr>
            <p:ph type="sldImg"/>
          </p:nvPr>
        </p:nvSpPr>
        <p:spPr>
          <a:xfrm>
            <a:off x="-1187450" y="1146175"/>
            <a:ext cx="10247313" cy="5765800"/>
          </a:xfrm>
          <a:ln/>
        </p:spPr>
      </p:sp>
      <p:sp>
        <p:nvSpPr>
          <p:cNvPr id="428036"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de-DE"/>
          </a:p>
        </p:txBody>
      </p:sp>
    </p:spTree>
    <p:extLst>
      <p:ext uri="{BB962C8B-B14F-4D97-AF65-F5344CB8AC3E}">
        <p14:creationId xmlns:p14="http://schemas.microsoft.com/office/powerpoint/2010/main" val="365805693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256460">
              <a:defRPr sz="1900">
                <a:solidFill>
                  <a:schemeClr val="tx2"/>
                </a:solidFill>
                <a:latin typeface="Arial" pitchFamily="34" charset="0"/>
              </a:defRPr>
            </a:lvl1pPr>
            <a:lvl2pPr marL="1033433" indent="-397475" defTabSz="1256460">
              <a:defRPr sz="1900">
                <a:solidFill>
                  <a:schemeClr val="tx2"/>
                </a:solidFill>
                <a:latin typeface="Arial" pitchFamily="34" charset="0"/>
              </a:defRPr>
            </a:lvl2pPr>
            <a:lvl3pPr marL="1589897" indent="-317980" defTabSz="1256460">
              <a:defRPr sz="1900">
                <a:solidFill>
                  <a:schemeClr val="tx2"/>
                </a:solidFill>
                <a:latin typeface="Arial" pitchFamily="34" charset="0"/>
              </a:defRPr>
            </a:lvl3pPr>
            <a:lvl4pPr marL="2225855" indent="-317980" defTabSz="1256460">
              <a:defRPr sz="1900">
                <a:solidFill>
                  <a:schemeClr val="tx2"/>
                </a:solidFill>
                <a:latin typeface="Arial" pitchFamily="34" charset="0"/>
              </a:defRPr>
            </a:lvl4pPr>
            <a:lvl5pPr marL="2861812" indent="-317980" defTabSz="1256460">
              <a:defRPr sz="1900">
                <a:solidFill>
                  <a:schemeClr val="tx2"/>
                </a:solidFill>
                <a:latin typeface="Arial" pitchFamily="34" charset="0"/>
              </a:defRPr>
            </a:lvl5pPr>
            <a:lvl6pPr marL="3497770" indent="-317980" defTabSz="1256460" eaLnBrk="0" fontAlgn="base" hangingPunct="0">
              <a:spcBef>
                <a:spcPct val="0"/>
              </a:spcBef>
              <a:spcAft>
                <a:spcPct val="0"/>
              </a:spcAft>
              <a:defRPr sz="1900">
                <a:solidFill>
                  <a:schemeClr val="tx2"/>
                </a:solidFill>
                <a:latin typeface="Arial" pitchFamily="34" charset="0"/>
              </a:defRPr>
            </a:lvl6pPr>
            <a:lvl7pPr marL="4133728" indent="-317980" defTabSz="1256460" eaLnBrk="0" fontAlgn="base" hangingPunct="0">
              <a:spcBef>
                <a:spcPct val="0"/>
              </a:spcBef>
              <a:spcAft>
                <a:spcPct val="0"/>
              </a:spcAft>
              <a:defRPr sz="1900">
                <a:solidFill>
                  <a:schemeClr val="tx2"/>
                </a:solidFill>
                <a:latin typeface="Arial" pitchFamily="34" charset="0"/>
              </a:defRPr>
            </a:lvl7pPr>
            <a:lvl8pPr marL="4769688" indent="-317980" defTabSz="1256460" eaLnBrk="0" fontAlgn="base" hangingPunct="0">
              <a:spcBef>
                <a:spcPct val="0"/>
              </a:spcBef>
              <a:spcAft>
                <a:spcPct val="0"/>
              </a:spcAft>
              <a:defRPr sz="1900">
                <a:solidFill>
                  <a:schemeClr val="tx2"/>
                </a:solidFill>
                <a:latin typeface="Arial" pitchFamily="34" charset="0"/>
              </a:defRPr>
            </a:lvl8pPr>
            <a:lvl9pPr marL="5405647" indent="-317980" defTabSz="1256460" eaLnBrk="0" fontAlgn="base" hangingPunct="0">
              <a:spcBef>
                <a:spcPct val="0"/>
              </a:spcBef>
              <a:spcAft>
                <a:spcPct val="0"/>
              </a:spcAft>
              <a:defRPr sz="1900">
                <a:solidFill>
                  <a:schemeClr val="tx2"/>
                </a:solidFill>
                <a:latin typeface="Arial" pitchFamily="34" charset="0"/>
              </a:defRPr>
            </a:lvl9pPr>
          </a:lstStyle>
          <a:p>
            <a:fld id="{E2D5DE21-2FAD-40E9-B495-F93FE260513F}" type="slidenum">
              <a:rPr lang="de-DE" sz="1400">
                <a:solidFill>
                  <a:schemeClr val="tx1"/>
                </a:solidFill>
                <a:latin typeface="Verdana Ref" pitchFamily="34" charset="0"/>
              </a:rPr>
              <a:pPr/>
              <a:t>44</a:t>
            </a:fld>
            <a:endParaRPr lang="de-DE" sz="1400" dirty="0">
              <a:solidFill>
                <a:schemeClr val="tx1"/>
              </a:solidFill>
              <a:latin typeface="Verdana Ref" pitchFamily="34" charset="0"/>
            </a:endParaRPr>
          </a:p>
        </p:txBody>
      </p:sp>
      <p:sp>
        <p:nvSpPr>
          <p:cNvPr id="402435" name="Rectangle 2"/>
          <p:cNvSpPr>
            <a:spLocks noGrp="1" noRot="1" noChangeAspect="1" noChangeArrowheads="1" noTextEdit="1"/>
          </p:cNvSpPr>
          <p:nvPr>
            <p:ph type="sldImg"/>
          </p:nvPr>
        </p:nvSpPr>
        <p:spPr>
          <a:xfrm>
            <a:off x="-1187450" y="1146175"/>
            <a:ext cx="10248900" cy="5765800"/>
          </a:xfrm>
          <a:ln/>
        </p:spPr>
      </p:sp>
      <p:sp>
        <p:nvSpPr>
          <p:cNvPr id="4024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de-DE" dirty="0"/>
          </a:p>
        </p:txBody>
      </p:sp>
    </p:spTree>
    <p:extLst>
      <p:ext uri="{BB962C8B-B14F-4D97-AF65-F5344CB8AC3E}">
        <p14:creationId xmlns:p14="http://schemas.microsoft.com/office/powerpoint/2010/main" val="28256176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1068650">
              <a:defRPr sz="1700">
                <a:solidFill>
                  <a:schemeClr val="tx2"/>
                </a:solidFill>
                <a:latin typeface="Arial" pitchFamily="34" charset="0"/>
              </a:defRPr>
            </a:lvl1pPr>
            <a:lvl2pPr marL="878959" indent="-338062" defTabSz="1068650">
              <a:defRPr sz="1700">
                <a:solidFill>
                  <a:schemeClr val="tx2"/>
                </a:solidFill>
                <a:latin typeface="Arial" pitchFamily="34" charset="0"/>
              </a:defRPr>
            </a:lvl2pPr>
            <a:lvl3pPr marL="1352244" indent="-270450" defTabSz="1068650">
              <a:defRPr sz="1700">
                <a:solidFill>
                  <a:schemeClr val="tx2"/>
                </a:solidFill>
                <a:latin typeface="Arial" pitchFamily="34" charset="0"/>
              </a:defRPr>
            </a:lvl3pPr>
            <a:lvl4pPr marL="1893141" indent="-270450" defTabSz="1068650">
              <a:defRPr sz="1700">
                <a:solidFill>
                  <a:schemeClr val="tx2"/>
                </a:solidFill>
                <a:latin typeface="Arial" pitchFamily="34" charset="0"/>
              </a:defRPr>
            </a:lvl4pPr>
            <a:lvl5pPr marL="2434039" indent="-270450" defTabSz="1068650">
              <a:defRPr sz="1700">
                <a:solidFill>
                  <a:schemeClr val="tx2"/>
                </a:solidFill>
                <a:latin typeface="Arial" pitchFamily="34" charset="0"/>
              </a:defRPr>
            </a:lvl5pPr>
            <a:lvl6pPr marL="2974936" indent="-270450" defTabSz="1068650" eaLnBrk="0" fontAlgn="base" hangingPunct="0">
              <a:spcBef>
                <a:spcPct val="0"/>
              </a:spcBef>
              <a:spcAft>
                <a:spcPct val="0"/>
              </a:spcAft>
              <a:defRPr sz="1700">
                <a:solidFill>
                  <a:schemeClr val="tx2"/>
                </a:solidFill>
                <a:latin typeface="Arial" pitchFamily="34" charset="0"/>
              </a:defRPr>
            </a:lvl6pPr>
            <a:lvl7pPr marL="3515832" indent="-270450" defTabSz="1068650" eaLnBrk="0" fontAlgn="base" hangingPunct="0">
              <a:spcBef>
                <a:spcPct val="0"/>
              </a:spcBef>
              <a:spcAft>
                <a:spcPct val="0"/>
              </a:spcAft>
              <a:defRPr sz="1700">
                <a:solidFill>
                  <a:schemeClr val="tx2"/>
                </a:solidFill>
                <a:latin typeface="Arial" pitchFamily="34" charset="0"/>
              </a:defRPr>
            </a:lvl7pPr>
            <a:lvl8pPr marL="4056731" indent="-270450" defTabSz="1068650" eaLnBrk="0" fontAlgn="base" hangingPunct="0">
              <a:spcBef>
                <a:spcPct val="0"/>
              </a:spcBef>
              <a:spcAft>
                <a:spcPct val="0"/>
              </a:spcAft>
              <a:defRPr sz="1700">
                <a:solidFill>
                  <a:schemeClr val="tx2"/>
                </a:solidFill>
                <a:latin typeface="Arial" pitchFamily="34" charset="0"/>
              </a:defRPr>
            </a:lvl8pPr>
            <a:lvl9pPr marL="4597630" indent="-270450" defTabSz="1068650" eaLnBrk="0" fontAlgn="base" hangingPunct="0">
              <a:spcBef>
                <a:spcPct val="0"/>
              </a:spcBef>
              <a:spcAft>
                <a:spcPct val="0"/>
              </a:spcAft>
              <a:defRPr sz="1700">
                <a:solidFill>
                  <a:schemeClr val="tx2"/>
                </a:solidFill>
                <a:latin typeface="Arial" pitchFamily="34" charset="0"/>
              </a:defRPr>
            </a:lvl9pPr>
          </a:lstStyle>
          <a:p>
            <a:fld id="{E2D5DE21-2FAD-40E9-B495-F93FE260513F}" type="slidenum">
              <a:rPr lang="de-DE" sz="1200">
                <a:solidFill>
                  <a:schemeClr val="tx1"/>
                </a:solidFill>
                <a:latin typeface="Verdana Ref" pitchFamily="34" charset="0"/>
              </a:rPr>
              <a:pPr/>
              <a:t>4</a:t>
            </a:fld>
            <a:endParaRPr lang="de-DE" sz="1200" dirty="0">
              <a:solidFill>
                <a:schemeClr val="tx1"/>
              </a:solidFill>
              <a:latin typeface="Verdana Ref" pitchFamily="34" charset="0"/>
            </a:endParaRPr>
          </a:p>
        </p:txBody>
      </p:sp>
      <p:sp>
        <p:nvSpPr>
          <p:cNvPr id="402435" name="Rectangle 2"/>
          <p:cNvSpPr>
            <a:spLocks noGrp="1" noRot="1" noChangeAspect="1" noChangeArrowheads="1" noTextEdit="1"/>
          </p:cNvSpPr>
          <p:nvPr>
            <p:ph type="sldImg"/>
          </p:nvPr>
        </p:nvSpPr>
        <p:spPr>
          <a:xfrm>
            <a:off x="-461963" y="920750"/>
            <a:ext cx="8240713" cy="4635500"/>
          </a:xfrm>
          <a:ln/>
        </p:spPr>
      </p:sp>
      <p:sp>
        <p:nvSpPr>
          <p:cNvPr id="402436"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de-DE" dirty="0"/>
          </a:p>
        </p:txBody>
      </p:sp>
    </p:spTree>
    <p:extLst>
      <p:ext uri="{BB962C8B-B14F-4D97-AF65-F5344CB8AC3E}">
        <p14:creationId xmlns:p14="http://schemas.microsoft.com/office/powerpoint/2010/main" val="75915477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256460">
              <a:defRPr sz="1900">
                <a:solidFill>
                  <a:schemeClr val="tx2"/>
                </a:solidFill>
                <a:latin typeface="Arial" pitchFamily="34" charset="0"/>
              </a:defRPr>
            </a:lvl1pPr>
            <a:lvl2pPr marL="1033433" indent="-397475" defTabSz="1256460">
              <a:defRPr sz="1900">
                <a:solidFill>
                  <a:schemeClr val="tx2"/>
                </a:solidFill>
                <a:latin typeface="Arial" pitchFamily="34" charset="0"/>
              </a:defRPr>
            </a:lvl2pPr>
            <a:lvl3pPr marL="1589897" indent="-317980" defTabSz="1256460">
              <a:defRPr sz="1900">
                <a:solidFill>
                  <a:schemeClr val="tx2"/>
                </a:solidFill>
                <a:latin typeface="Arial" pitchFamily="34" charset="0"/>
              </a:defRPr>
            </a:lvl3pPr>
            <a:lvl4pPr marL="2225855" indent="-317980" defTabSz="1256460">
              <a:defRPr sz="1900">
                <a:solidFill>
                  <a:schemeClr val="tx2"/>
                </a:solidFill>
                <a:latin typeface="Arial" pitchFamily="34" charset="0"/>
              </a:defRPr>
            </a:lvl4pPr>
            <a:lvl5pPr marL="2861812" indent="-317980" defTabSz="1256460">
              <a:defRPr sz="1900">
                <a:solidFill>
                  <a:schemeClr val="tx2"/>
                </a:solidFill>
                <a:latin typeface="Arial" pitchFamily="34" charset="0"/>
              </a:defRPr>
            </a:lvl5pPr>
            <a:lvl6pPr marL="3497770" indent="-317980" defTabSz="1256460" eaLnBrk="0" fontAlgn="base" hangingPunct="0">
              <a:spcBef>
                <a:spcPct val="0"/>
              </a:spcBef>
              <a:spcAft>
                <a:spcPct val="0"/>
              </a:spcAft>
              <a:defRPr sz="1900">
                <a:solidFill>
                  <a:schemeClr val="tx2"/>
                </a:solidFill>
                <a:latin typeface="Arial" pitchFamily="34" charset="0"/>
              </a:defRPr>
            </a:lvl6pPr>
            <a:lvl7pPr marL="4133728" indent="-317980" defTabSz="1256460" eaLnBrk="0" fontAlgn="base" hangingPunct="0">
              <a:spcBef>
                <a:spcPct val="0"/>
              </a:spcBef>
              <a:spcAft>
                <a:spcPct val="0"/>
              </a:spcAft>
              <a:defRPr sz="1900">
                <a:solidFill>
                  <a:schemeClr val="tx2"/>
                </a:solidFill>
                <a:latin typeface="Arial" pitchFamily="34" charset="0"/>
              </a:defRPr>
            </a:lvl7pPr>
            <a:lvl8pPr marL="4769688" indent="-317980" defTabSz="1256460" eaLnBrk="0" fontAlgn="base" hangingPunct="0">
              <a:spcBef>
                <a:spcPct val="0"/>
              </a:spcBef>
              <a:spcAft>
                <a:spcPct val="0"/>
              </a:spcAft>
              <a:defRPr sz="1900">
                <a:solidFill>
                  <a:schemeClr val="tx2"/>
                </a:solidFill>
                <a:latin typeface="Arial" pitchFamily="34" charset="0"/>
              </a:defRPr>
            </a:lvl8pPr>
            <a:lvl9pPr marL="5405647" indent="-317980" defTabSz="1256460" eaLnBrk="0" fontAlgn="base" hangingPunct="0">
              <a:spcBef>
                <a:spcPct val="0"/>
              </a:spcBef>
              <a:spcAft>
                <a:spcPct val="0"/>
              </a:spcAft>
              <a:defRPr sz="1900">
                <a:solidFill>
                  <a:schemeClr val="tx2"/>
                </a:solidFill>
                <a:latin typeface="Arial" pitchFamily="34" charset="0"/>
              </a:defRPr>
            </a:lvl9pPr>
          </a:lstStyle>
          <a:p>
            <a:fld id="{BF56ECD6-5793-4AB7-8B85-77C67CB44FDD}" type="slidenum">
              <a:rPr lang="de-DE" sz="1400">
                <a:solidFill>
                  <a:schemeClr val="tx1"/>
                </a:solidFill>
                <a:latin typeface="Verdana Ref" pitchFamily="34" charset="0"/>
              </a:rPr>
              <a:pPr/>
              <a:t>45</a:t>
            </a:fld>
            <a:endParaRPr lang="de-DE" sz="1400">
              <a:solidFill>
                <a:schemeClr val="tx1"/>
              </a:solidFill>
              <a:latin typeface="Verdana Ref" pitchFamily="34" charset="0"/>
            </a:endParaRPr>
          </a:p>
        </p:txBody>
      </p:sp>
      <p:sp>
        <p:nvSpPr>
          <p:cNvPr id="428035" name="Rectangle 2"/>
          <p:cNvSpPr>
            <a:spLocks noGrp="1" noRot="1" noChangeAspect="1" noChangeArrowheads="1" noTextEdit="1"/>
          </p:cNvSpPr>
          <p:nvPr>
            <p:ph type="sldImg"/>
          </p:nvPr>
        </p:nvSpPr>
        <p:spPr>
          <a:xfrm>
            <a:off x="-1187450" y="1146175"/>
            <a:ext cx="10248900" cy="5765800"/>
          </a:xfrm>
          <a:ln/>
        </p:spPr>
      </p:sp>
      <p:sp>
        <p:nvSpPr>
          <p:cNvPr id="4280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de-DE" dirty="0"/>
          </a:p>
        </p:txBody>
      </p:sp>
    </p:spTree>
    <p:extLst>
      <p:ext uri="{BB962C8B-B14F-4D97-AF65-F5344CB8AC3E}">
        <p14:creationId xmlns:p14="http://schemas.microsoft.com/office/powerpoint/2010/main" val="291072705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256460">
              <a:defRPr sz="1900">
                <a:solidFill>
                  <a:schemeClr val="tx2"/>
                </a:solidFill>
                <a:latin typeface="Arial" pitchFamily="34" charset="0"/>
              </a:defRPr>
            </a:lvl1pPr>
            <a:lvl2pPr marL="1033433" indent="-397475" defTabSz="1256460">
              <a:defRPr sz="1900">
                <a:solidFill>
                  <a:schemeClr val="tx2"/>
                </a:solidFill>
                <a:latin typeface="Arial" pitchFamily="34" charset="0"/>
              </a:defRPr>
            </a:lvl2pPr>
            <a:lvl3pPr marL="1589897" indent="-317980" defTabSz="1256460">
              <a:defRPr sz="1900">
                <a:solidFill>
                  <a:schemeClr val="tx2"/>
                </a:solidFill>
                <a:latin typeface="Arial" pitchFamily="34" charset="0"/>
              </a:defRPr>
            </a:lvl3pPr>
            <a:lvl4pPr marL="2225855" indent="-317980" defTabSz="1256460">
              <a:defRPr sz="1900">
                <a:solidFill>
                  <a:schemeClr val="tx2"/>
                </a:solidFill>
                <a:latin typeface="Arial" pitchFamily="34" charset="0"/>
              </a:defRPr>
            </a:lvl4pPr>
            <a:lvl5pPr marL="2861812" indent="-317980" defTabSz="1256460">
              <a:defRPr sz="1900">
                <a:solidFill>
                  <a:schemeClr val="tx2"/>
                </a:solidFill>
                <a:latin typeface="Arial" pitchFamily="34" charset="0"/>
              </a:defRPr>
            </a:lvl5pPr>
            <a:lvl6pPr marL="3497770" indent="-317980" defTabSz="1256460" eaLnBrk="0" fontAlgn="base" hangingPunct="0">
              <a:spcBef>
                <a:spcPct val="0"/>
              </a:spcBef>
              <a:spcAft>
                <a:spcPct val="0"/>
              </a:spcAft>
              <a:defRPr sz="1900">
                <a:solidFill>
                  <a:schemeClr val="tx2"/>
                </a:solidFill>
                <a:latin typeface="Arial" pitchFamily="34" charset="0"/>
              </a:defRPr>
            </a:lvl6pPr>
            <a:lvl7pPr marL="4133728" indent="-317980" defTabSz="1256460" eaLnBrk="0" fontAlgn="base" hangingPunct="0">
              <a:spcBef>
                <a:spcPct val="0"/>
              </a:spcBef>
              <a:spcAft>
                <a:spcPct val="0"/>
              </a:spcAft>
              <a:defRPr sz="1900">
                <a:solidFill>
                  <a:schemeClr val="tx2"/>
                </a:solidFill>
                <a:latin typeface="Arial" pitchFamily="34" charset="0"/>
              </a:defRPr>
            </a:lvl7pPr>
            <a:lvl8pPr marL="4769688" indent="-317980" defTabSz="1256460" eaLnBrk="0" fontAlgn="base" hangingPunct="0">
              <a:spcBef>
                <a:spcPct val="0"/>
              </a:spcBef>
              <a:spcAft>
                <a:spcPct val="0"/>
              </a:spcAft>
              <a:defRPr sz="1900">
                <a:solidFill>
                  <a:schemeClr val="tx2"/>
                </a:solidFill>
                <a:latin typeface="Arial" pitchFamily="34" charset="0"/>
              </a:defRPr>
            </a:lvl8pPr>
            <a:lvl9pPr marL="5405647" indent="-317980" defTabSz="1256460" eaLnBrk="0" fontAlgn="base" hangingPunct="0">
              <a:spcBef>
                <a:spcPct val="0"/>
              </a:spcBef>
              <a:spcAft>
                <a:spcPct val="0"/>
              </a:spcAft>
              <a:defRPr sz="1900">
                <a:solidFill>
                  <a:schemeClr val="tx2"/>
                </a:solidFill>
                <a:latin typeface="Arial" pitchFamily="34" charset="0"/>
              </a:defRPr>
            </a:lvl9pPr>
          </a:lstStyle>
          <a:p>
            <a:fld id="{BF56ECD6-5793-4AB7-8B85-77C67CB44FDD}" type="slidenum">
              <a:rPr lang="de-DE" sz="1400">
                <a:solidFill>
                  <a:schemeClr val="tx1"/>
                </a:solidFill>
                <a:latin typeface="Verdana Ref" pitchFamily="34" charset="0"/>
              </a:rPr>
              <a:pPr/>
              <a:t>46</a:t>
            </a:fld>
            <a:endParaRPr lang="de-DE" sz="1400">
              <a:solidFill>
                <a:schemeClr val="tx1"/>
              </a:solidFill>
              <a:latin typeface="Verdana Ref" pitchFamily="34" charset="0"/>
            </a:endParaRPr>
          </a:p>
        </p:txBody>
      </p:sp>
      <p:sp>
        <p:nvSpPr>
          <p:cNvPr id="428035" name="Rectangle 2"/>
          <p:cNvSpPr>
            <a:spLocks noGrp="1" noRot="1" noChangeAspect="1" noChangeArrowheads="1" noTextEdit="1"/>
          </p:cNvSpPr>
          <p:nvPr>
            <p:ph type="sldImg"/>
          </p:nvPr>
        </p:nvSpPr>
        <p:spPr>
          <a:xfrm>
            <a:off x="-1187450" y="1146175"/>
            <a:ext cx="10248900" cy="5765800"/>
          </a:xfrm>
          <a:ln/>
        </p:spPr>
      </p:sp>
      <p:sp>
        <p:nvSpPr>
          <p:cNvPr id="4280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de-DE" dirty="0"/>
          </a:p>
        </p:txBody>
      </p:sp>
    </p:spTree>
    <p:extLst>
      <p:ext uri="{BB962C8B-B14F-4D97-AF65-F5344CB8AC3E}">
        <p14:creationId xmlns:p14="http://schemas.microsoft.com/office/powerpoint/2010/main" val="418333632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256460">
              <a:defRPr sz="1900">
                <a:solidFill>
                  <a:schemeClr val="tx2"/>
                </a:solidFill>
                <a:latin typeface="Arial" pitchFamily="34" charset="0"/>
              </a:defRPr>
            </a:lvl1pPr>
            <a:lvl2pPr marL="1033433" indent="-397475" defTabSz="1256460">
              <a:defRPr sz="1900">
                <a:solidFill>
                  <a:schemeClr val="tx2"/>
                </a:solidFill>
                <a:latin typeface="Arial" pitchFamily="34" charset="0"/>
              </a:defRPr>
            </a:lvl2pPr>
            <a:lvl3pPr marL="1589897" indent="-317980" defTabSz="1256460">
              <a:defRPr sz="1900">
                <a:solidFill>
                  <a:schemeClr val="tx2"/>
                </a:solidFill>
                <a:latin typeface="Arial" pitchFamily="34" charset="0"/>
              </a:defRPr>
            </a:lvl3pPr>
            <a:lvl4pPr marL="2225855" indent="-317980" defTabSz="1256460">
              <a:defRPr sz="1900">
                <a:solidFill>
                  <a:schemeClr val="tx2"/>
                </a:solidFill>
                <a:latin typeface="Arial" pitchFamily="34" charset="0"/>
              </a:defRPr>
            </a:lvl4pPr>
            <a:lvl5pPr marL="2861812" indent="-317980" defTabSz="1256460">
              <a:defRPr sz="1900">
                <a:solidFill>
                  <a:schemeClr val="tx2"/>
                </a:solidFill>
                <a:latin typeface="Arial" pitchFamily="34" charset="0"/>
              </a:defRPr>
            </a:lvl5pPr>
            <a:lvl6pPr marL="3497770" indent="-317980" defTabSz="1256460" eaLnBrk="0" fontAlgn="base" hangingPunct="0">
              <a:spcBef>
                <a:spcPct val="0"/>
              </a:spcBef>
              <a:spcAft>
                <a:spcPct val="0"/>
              </a:spcAft>
              <a:defRPr sz="1900">
                <a:solidFill>
                  <a:schemeClr val="tx2"/>
                </a:solidFill>
                <a:latin typeface="Arial" pitchFamily="34" charset="0"/>
              </a:defRPr>
            </a:lvl6pPr>
            <a:lvl7pPr marL="4133728" indent="-317980" defTabSz="1256460" eaLnBrk="0" fontAlgn="base" hangingPunct="0">
              <a:spcBef>
                <a:spcPct val="0"/>
              </a:spcBef>
              <a:spcAft>
                <a:spcPct val="0"/>
              </a:spcAft>
              <a:defRPr sz="1900">
                <a:solidFill>
                  <a:schemeClr val="tx2"/>
                </a:solidFill>
                <a:latin typeface="Arial" pitchFamily="34" charset="0"/>
              </a:defRPr>
            </a:lvl7pPr>
            <a:lvl8pPr marL="4769688" indent="-317980" defTabSz="1256460" eaLnBrk="0" fontAlgn="base" hangingPunct="0">
              <a:spcBef>
                <a:spcPct val="0"/>
              </a:spcBef>
              <a:spcAft>
                <a:spcPct val="0"/>
              </a:spcAft>
              <a:defRPr sz="1900">
                <a:solidFill>
                  <a:schemeClr val="tx2"/>
                </a:solidFill>
                <a:latin typeface="Arial" pitchFamily="34" charset="0"/>
              </a:defRPr>
            </a:lvl8pPr>
            <a:lvl9pPr marL="5405647" indent="-317980" defTabSz="1256460" eaLnBrk="0" fontAlgn="base" hangingPunct="0">
              <a:spcBef>
                <a:spcPct val="0"/>
              </a:spcBef>
              <a:spcAft>
                <a:spcPct val="0"/>
              </a:spcAft>
              <a:defRPr sz="1900">
                <a:solidFill>
                  <a:schemeClr val="tx2"/>
                </a:solidFill>
                <a:latin typeface="Arial" pitchFamily="34" charset="0"/>
              </a:defRPr>
            </a:lvl9pPr>
          </a:lstStyle>
          <a:p>
            <a:fld id="{BF56ECD6-5793-4AB7-8B85-77C67CB44FDD}" type="slidenum">
              <a:rPr lang="de-DE" sz="1400">
                <a:solidFill>
                  <a:schemeClr val="tx1"/>
                </a:solidFill>
                <a:latin typeface="Verdana Ref" pitchFamily="34" charset="0"/>
              </a:rPr>
              <a:pPr/>
              <a:t>47</a:t>
            </a:fld>
            <a:endParaRPr lang="de-DE" sz="1400" dirty="0">
              <a:solidFill>
                <a:schemeClr val="tx1"/>
              </a:solidFill>
              <a:latin typeface="Verdana Ref" pitchFamily="34" charset="0"/>
            </a:endParaRPr>
          </a:p>
        </p:txBody>
      </p:sp>
      <p:sp>
        <p:nvSpPr>
          <p:cNvPr id="428035" name="Rectangle 2"/>
          <p:cNvSpPr>
            <a:spLocks noGrp="1" noRot="1" noChangeAspect="1" noChangeArrowheads="1" noTextEdit="1"/>
          </p:cNvSpPr>
          <p:nvPr>
            <p:ph type="sldImg"/>
          </p:nvPr>
        </p:nvSpPr>
        <p:spPr>
          <a:xfrm>
            <a:off x="-1187450" y="1146175"/>
            <a:ext cx="10248900" cy="5765800"/>
          </a:xfrm>
          <a:ln/>
        </p:spPr>
      </p:sp>
      <p:sp>
        <p:nvSpPr>
          <p:cNvPr id="4280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de-DE" dirty="0"/>
          </a:p>
        </p:txBody>
      </p:sp>
    </p:spTree>
    <p:extLst>
      <p:ext uri="{BB962C8B-B14F-4D97-AF65-F5344CB8AC3E}">
        <p14:creationId xmlns:p14="http://schemas.microsoft.com/office/powerpoint/2010/main" val="275921099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85863" y="1146175"/>
            <a:ext cx="10247313" cy="5765800"/>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E77375D0-3B50-49F8-B0C3-B00CCC490231}" type="slidenum">
              <a:rPr lang="de-DE" smtClean="0"/>
              <a:pPr>
                <a:defRPr/>
              </a:pPr>
              <a:t>48</a:t>
            </a:fld>
            <a:endParaRPr lang="de-DE"/>
          </a:p>
        </p:txBody>
      </p:sp>
    </p:spTree>
    <p:extLst>
      <p:ext uri="{BB962C8B-B14F-4D97-AF65-F5344CB8AC3E}">
        <p14:creationId xmlns:p14="http://schemas.microsoft.com/office/powerpoint/2010/main" val="26007842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1256541">
              <a:defRPr sz="1900">
                <a:solidFill>
                  <a:schemeClr val="tx2"/>
                </a:solidFill>
                <a:latin typeface="Arial" pitchFamily="34" charset="0"/>
              </a:defRPr>
            </a:lvl1pPr>
            <a:lvl2pPr marL="1033499" indent="-397500" defTabSz="1256541">
              <a:defRPr sz="1900">
                <a:solidFill>
                  <a:schemeClr val="tx2"/>
                </a:solidFill>
                <a:latin typeface="Arial" pitchFamily="34" charset="0"/>
              </a:defRPr>
            </a:lvl2pPr>
            <a:lvl3pPr marL="1589999" indent="-318001" defTabSz="1256541">
              <a:defRPr sz="1900">
                <a:solidFill>
                  <a:schemeClr val="tx2"/>
                </a:solidFill>
                <a:latin typeface="Arial" pitchFamily="34" charset="0"/>
              </a:defRPr>
            </a:lvl3pPr>
            <a:lvl4pPr marL="2225997" indent="-318001" defTabSz="1256541">
              <a:defRPr sz="1900">
                <a:solidFill>
                  <a:schemeClr val="tx2"/>
                </a:solidFill>
                <a:latin typeface="Arial" pitchFamily="34" charset="0"/>
              </a:defRPr>
            </a:lvl4pPr>
            <a:lvl5pPr marL="2861995" indent="-318001" defTabSz="1256541">
              <a:defRPr sz="1900">
                <a:solidFill>
                  <a:schemeClr val="tx2"/>
                </a:solidFill>
                <a:latin typeface="Arial" pitchFamily="34" charset="0"/>
              </a:defRPr>
            </a:lvl5pPr>
            <a:lvl6pPr marL="3497994" indent="-318001" defTabSz="1256541" eaLnBrk="0" fontAlgn="base" hangingPunct="0">
              <a:spcBef>
                <a:spcPct val="0"/>
              </a:spcBef>
              <a:spcAft>
                <a:spcPct val="0"/>
              </a:spcAft>
              <a:defRPr sz="1900">
                <a:solidFill>
                  <a:schemeClr val="tx2"/>
                </a:solidFill>
                <a:latin typeface="Arial" pitchFamily="34" charset="0"/>
              </a:defRPr>
            </a:lvl6pPr>
            <a:lvl7pPr marL="4133992" indent="-318001" defTabSz="1256541" eaLnBrk="0" fontAlgn="base" hangingPunct="0">
              <a:spcBef>
                <a:spcPct val="0"/>
              </a:spcBef>
              <a:spcAft>
                <a:spcPct val="0"/>
              </a:spcAft>
              <a:defRPr sz="1900">
                <a:solidFill>
                  <a:schemeClr val="tx2"/>
                </a:solidFill>
                <a:latin typeface="Arial" pitchFamily="34" charset="0"/>
              </a:defRPr>
            </a:lvl7pPr>
            <a:lvl8pPr marL="4769993" indent="-318001" defTabSz="1256541" eaLnBrk="0" fontAlgn="base" hangingPunct="0">
              <a:spcBef>
                <a:spcPct val="0"/>
              </a:spcBef>
              <a:spcAft>
                <a:spcPct val="0"/>
              </a:spcAft>
              <a:defRPr sz="1900">
                <a:solidFill>
                  <a:schemeClr val="tx2"/>
                </a:solidFill>
                <a:latin typeface="Arial" pitchFamily="34" charset="0"/>
              </a:defRPr>
            </a:lvl8pPr>
            <a:lvl9pPr marL="5405993" indent="-318001" defTabSz="1256541" eaLnBrk="0" fontAlgn="base" hangingPunct="0">
              <a:spcBef>
                <a:spcPct val="0"/>
              </a:spcBef>
              <a:spcAft>
                <a:spcPct val="0"/>
              </a:spcAft>
              <a:defRPr sz="1900">
                <a:solidFill>
                  <a:schemeClr val="tx2"/>
                </a:solidFill>
                <a:latin typeface="Arial" pitchFamily="34" charset="0"/>
              </a:defRPr>
            </a:lvl9pPr>
          </a:lstStyle>
          <a:p>
            <a:fld id="{BF56ECD6-5793-4AB7-8B85-77C67CB44FDD}" type="slidenum">
              <a:rPr lang="de-DE" sz="1400">
                <a:solidFill>
                  <a:schemeClr val="tx1"/>
                </a:solidFill>
                <a:latin typeface="Verdana Ref" pitchFamily="34" charset="0"/>
              </a:rPr>
              <a:pPr/>
              <a:t>50</a:t>
            </a:fld>
            <a:endParaRPr lang="de-DE" sz="1400">
              <a:solidFill>
                <a:schemeClr val="tx1"/>
              </a:solidFill>
              <a:latin typeface="Verdana Ref" pitchFamily="34" charset="0"/>
            </a:endParaRPr>
          </a:p>
        </p:txBody>
      </p:sp>
      <p:sp>
        <p:nvSpPr>
          <p:cNvPr id="428035" name="Rectangle 2"/>
          <p:cNvSpPr>
            <a:spLocks noGrp="1" noRot="1" noChangeAspect="1" noChangeArrowheads="1" noTextEdit="1"/>
          </p:cNvSpPr>
          <p:nvPr>
            <p:ph type="sldImg"/>
          </p:nvPr>
        </p:nvSpPr>
        <p:spPr>
          <a:xfrm>
            <a:off x="-1187450" y="1146175"/>
            <a:ext cx="10247313" cy="5765800"/>
          </a:xfrm>
          <a:ln/>
        </p:spPr>
      </p:sp>
      <p:sp>
        <p:nvSpPr>
          <p:cNvPr id="428036"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de-DE"/>
          </a:p>
        </p:txBody>
      </p:sp>
    </p:spTree>
    <p:extLst>
      <p:ext uri="{BB962C8B-B14F-4D97-AF65-F5344CB8AC3E}">
        <p14:creationId xmlns:p14="http://schemas.microsoft.com/office/powerpoint/2010/main" val="300269605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256460">
              <a:defRPr sz="1900">
                <a:solidFill>
                  <a:schemeClr val="tx2"/>
                </a:solidFill>
                <a:latin typeface="Arial" pitchFamily="34" charset="0"/>
              </a:defRPr>
            </a:lvl1pPr>
            <a:lvl2pPr marL="1033433" indent="-397475" defTabSz="1256460">
              <a:defRPr sz="1900">
                <a:solidFill>
                  <a:schemeClr val="tx2"/>
                </a:solidFill>
                <a:latin typeface="Arial" pitchFamily="34" charset="0"/>
              </a:defRPr>
            </a:lvl2pPr>
            <a:lvl3pPr marL="1589897" indent="-317980" defTabSz="1256460">
              <a:defRPr sz="1900">
                <a:solidFill>
                  <a:schemeClr val="tx2"/>
                </a:solidFill>
                <a:latin typeface="Arial" pitchFamily="34" charset="0"/>
              </a:defRPr>
            </a:lvl3pPr>
            <a:lvl4pPr marL="2225855" indent="-317980" defTabSz="1256460">
              <a:defRPr sz="1900">
                <a:solidFill>
                  <a:schemeClr val="tx2"/>
                </a:solidFill>
                <a:latin typeface="Arial" pitchFamily="34" charset="0"/>
              </a:defRPr>
            </a:lvl4pPr>
            <a:lvl5pPr marL="2861812" indent="-317980" defTabSz="1256460">
              <a:defRPr sz="1900">
                <a:solidFill>
                  <a:schemeClr val="tx2"/>
                </a:solidFill>
                <a:latin typeface="Arial" pitchFamily="34" charset="0"/>
              </a:defRPr>
            </a:lvl5pPr>
            <a:lvl6pPr marL="3497770" indent="-317980" defTabSz="1256460" eaLnBrk="0" fontAlgn="base" hangingPunct="0">
              <a:spcBef>
                <a:spcPct val="0"/>
              </a:spcBef>
              <a:spcAft>
                <a:spcPct val="0"/>
              </a:spcAft>
              <a:defRPr sz="1900">
                <a:solidFill>
                  <a:schemeClr val="tx2"/>
                </a:solidFill>
                <a:latin typeface="Arial" pitchFamily="34" charset="0"/>
              </a:defRPr>
            </a:lvl6pPr>
            <a:lvl7pPr marL="4133728" indent="-317980" defTabSz="1256460" eaLnBrk="0" fontAlgn="base" hangingPunct="0">
              <a:spcBef>
                <a:spcPct val="0"/>
              </a:spcBef>
              <a:spcAft>
                <a:spcPct val="0"/>
              </a:spcAft>
              <a:defRPr sz="1900">
                <a:solidFill>
                  <a:schemeClr val="tx2"/>
                </a:solidFill>
                <a:latin typeface="Arial" pitchFamily="34" charset="0"/>
              </a:defRPr>
            </a:lvl7pPr>
            <a:lvl8pPr marL="4769688" indent="-317980" defTabSz="1256460" eaLnBrk="0" fontAlgn="base" hangingPunct="0">
              <a:spcBef>
                <a:spcPct val="0"/>
              </a:spcBef>
              <a:spcAft>
                <a:spcPct val="0"/>
              </a:spcAft>
              <a:defRPr sz="1900">
                <a:solidFill>
                  <a:schemeClr val="tx2"/>
                </a:solidFill>
                <a:latin typeface="Arial" pitchFamily="34" charset="0"/>
              </a:defRPr>
            </a:lvl8pPr>
            <a:lvl9pPr marL="5405647" indent="-317980" defTabSz="1256460" eaLnBrk="0" fontAlgn="base" hangingPunct="0">
              <a:spcBef>
                <a:spcPct val="0"/>
              </a:spcBef>
              <a:spcAft>
                <a:spcPct val="0"/>
              </a:spcAft>
              <a:defRPr sz="1900">
                <a:solidFill>
                  <a:schemeClr val="tx2"/>
                </a:solidFill>
                <a:latin typeface="Arial" pitchFamily="34" charset="0"/>
              </a:defRPr>
            </a:lvl9pPr>
          </a:lstStyle>
          <a:p>
            <a:fld id="{E2D5DE21-2FAD-40E9-B495-F93FE260513F}" type="slidenum">
              <a:rPr lang="de-DE" sz="1400">
                <a:solidFill>
                  <a:schemeClr val="tx1"/>
                </a:solidFill>
                <a:latin typeface="Verdana Ref" pitchFamily="34" charset="0"/>
              </a:rPr>
              <a:pPr/>
              <a:t>51</a:t>
            </a:fld>
            <a:endParaRPr lang="de-DE" sz="1400" dirty="0">
              <a:solidFill>
                <a:schemeClr val="tx1"/>
              </a:solidFill>
              <a:latin typeface="Verdana Ref" pitchFamily="34" charset="0"/>
            </a:endParaRPr>
          </a:p>
        </p:txBody>
      </p:sp>
      <p:sp>
        <p:nvSpPr>
          <p:cNvPr id="402435" name="Rectangle 2"/>
          <p:cNvSpPr>
            <a:spLocks noGrp="1" noRot="1" noChangeAspect="1" noChangeArrowheads="1" noTextEdit="1"/>
          </p:cNvSpPr>
          <p:nvPr>
            <p:ph type="sldImg"/>
          </p:nvPr>
        </p:nvSpPr>
        <p:spPr>
          <a:xfrm>
            <a:off x="-1187450" y="1146175"/>
            <a:ext cx="10248900" cy="5765800"/>
          </a:xfrm>
          <a:ln/>
        </p:spPr>
      </p:sp>
      <p:sp>
        <p:nvSpPr>
          <p:cNvPr id="4024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de-DE" dirty="0"/>
          </a:p>
        </p:txBody>
      </p:sp>
    </p:spTree>
    <p:extLst>
      <p:ext uri="{BB962C8B-B14F-4D97-AF65-F5344CB8AC3E}">
        <p14:creationId xmlns:p14="http://schemas.microsoft.com/office/powerpoint/2010/main" val="175280635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4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30332">
              <a:defRPr sz="1200">
                <a:solidFill>
                  <a:schemeClr val="tx2"/>
                </a:solidFill>
                <a:latin typeface="Arial" pitchFamily="34" charset="0"/>
              </a:defRPr>
            </a:lvl1pPr>
            <a:lvl2pPr marL="682941" indent="-262671" defTabSz="830332">
              <a:defRPr sz="1200">
                <a:solidFill>
                  <a:schemeClr val="tx2"/>
                </a:solidFill>
                <a:latin typeface="Arial" pitchFamily="34" charset="0"/>
              </a:defRPr>
            </a:lvl2pPr>
            <a:lvl3pPr marL="1050681" indent="-210140" defTabSz="830332">
              <a:defRPr sz="1200">
                <a:solidFill>
                  <a:schemeClr val="tx2"/>
                </a:solidFill>
                <a:latin typeface="Arial" pitchFamily="34" charset="0"/>
              </a:defRPr>
            </a:lvl3pPr>
            <a:lvl4pPr marL="1470950" indent="-210140" defTabSz="830332">
              <a:defRPr sz="1200">
                <a:solidFill>
                  <a:schemeClr val="tx2"/>
                </a:solidFill>
                <a:latin typeface="Arial" pitchFamily="34" charset="0"/>
              </a:defRPr>
            </a:lvl4pPr>
            <a:lvl5pPr marL="1891223" indent="-210140" defTabSz="830332">
              <a:defRPr sz="1200">
                <a:solidFill>
                  <a:schemeClr val="tx2"/>
                </a:solidFill>
                <a:latin typeface="Arial" pitchFamily="34" charset="0"/>
              </a:defRPr>
            </a:lvl5pPr>
            <a:lvl6pPr marL="2311493" indent="-210140" defTabSz="830332" eaLnBrk="0" fontAlgn="base" hangingPunct="0">
              <a:spcBef>
                <a:spcPct val="0"/>
              </a:spcBef>
              <a:spcAft>
                <a:spcPct val="0"/>
              </a:spcAft>
              <a:defRPr sz="1200">
                <a:solidFill>
                  <a:schemeClr val="tx2"/>
                </a:solidFill>
                <a:latin typeface="Arial" pitchFamily="34" charset="0"/>
              </a:defRPr>
            </a:lvl6pPr>
            <a:lvl7pPr marL="2731765" indent="-210140" defTabSz="830332" eaLnBrk="0" fontAlgn="base" hangingPunct="0">
              <a:spcBef>
                <a:spcPct val="0"/>
              </a:spcBef>
              <a:spcAft>
                <a:spcPct val="0"/>
              </a:spcAft>
              <a:defRPr sz="1200">
                <a:solidFill>
                  <a:schemeClr val="tx2"/>
                </a:solidFill>
                <a:latin typeface="Arial" pitchFamily="34" charset="0"/>
              </a:defRPr>
            </a:lvl7pPr>
            <a:lvl8pPr marL="3152038" indent="-210140" defTabSz="830332" eaLnBrk="0" fontAlgn="base" hangingPunct="0">
              <a:spcBef>
                <a:spcPct val="0"/>
              </a:spcBef>
              <a:spcAft>
                <a:spcPct val="0"/>
              </a:spcAft>
              <a:defRPr sz="1200">
                <a:solidFill>
                  <a:schemeClr val="tx2"/>
                </a:solidFill>
                <a:latin typeface="Arial" pitchFamily="34" charset="0"/>
              </a:defRPr>
            </a:lvl8pPr>
            <a:lvl9pPr marL="3572308" indent="-210140" defTabSz="830332" eaLnBrk="0" fontAlgn="base" hangingPunct="0">
              <a:spcBef>
                <a:spcPct val="0"/>
              </a:spcBef>
              <a:spcAft>
                <a:spcPct val="0"/>
              </a:spcAft>
              <a:defRPr sz="1200">
                <a:solidFill>
                  <a:schemeClr val="tx2"/>
                </a:solidFill>
                <a:latin typeface="Arial" pitchFamily="34" charset="0"/>
              </a:defRPr>
            </a:lvl9pPr>
          </a:lstStyle>
          <a:p>
            <a:fld id="{598A6CED-B90F-4548-BF18-F774D49A6B46}" type="slidenum">
              <a:rPr lang="de-DE" sz="1000">
                <a:solidFill>
                  <a:schemeClr val="tx1"/>
                </a:solidFill>
                <a:latin typeface="Verdana Ref" pitchFamily="34" charset="0"/>
              </a:rPr>
              <a:pPr/>
              <a:t>52</a:t>
            </a:fld>
            <a:endParaRPr lang="de-DE" sz="1000">
              <a:solidFill>
                <a:schemeClr val="tx1"/>
              </a:solidFill>
              <a:latin typeface="Verdana Ref" pitchFamily="34" charset="0"/>
            </a:endParaRPr>
          </a:p>
        </p:txBody>
      </p:sp>
      <p:sp>
        <p:nvSpPr>
          <p:cNvPr id="490499" name="Rectangle 2"/>
          <p:cNvSpPr>
            <a:spLocks noGrp="1" noRot="1" noChangeAspect="1" noChangeArrowheads="1" noTextEdit="1"/>
          </p:cNvSpPr>
          <p:nvPr>
            <p:ph type="sldImg"/>
          </p:nvPr>
        </p:nvSpPr>
        <p:spPr>
          <a:xfrm>
            <a:off x="-688975" y="700088"/>
            <a:ext cx="8902700" cy="5008562"/>
          </a:xfrm>
          <a:ln/>
        </p:spPr>
      </p:sp>
      <p:sp>
        <p:nvSpPr>
          <p:cNvPr id="490500" name="Rectangle 3"/>
          <p:cNvSpPr>
            <a:spLocks noGrp="1" noChangeArrowheads="1"/>
          </p:cNvSpPr>
          <p:nvPr>
            <p:ph type="body" idx="1"/>
          </p:nvPr>
        </p:nvSpPr>
        <p:spPr>
          <a:xfrm>
            <a:off x="1003411" y="5909029"/>
            <a:ext cx="5354940" cy="552965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700451"/>
            <a:endParaRPr lang="de-DE"/>
          </a:p>
        </p:txBody>
      </p:sp>
    </p:spTree>
    <p:extLst>
      <p:ext uri="{BB962C8B-B14F-4D97-AF65-F5344CB8AC3E}">
        <p14:creationId xmlns:p14="http://schemas.microsoft.com/office/powerpoint/2010/main" val="132021580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4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256460">
              <a:defRPr sz="1900">
                <a:solidFill>
                  <a:schemeClr val="tx2"/>
                </a:solidFill>
                <a:latin typeface="Arial" pitchFamily="34" charset="0"/>
              </a:defRPr>
            </a:lvl1pPr>
            <a:lvl2pPr marL="1033433" indent="-397475" defTabSz="1256460">
              <a:defRPr sz="1900">
                <a:solidFill>
                  <a:schemeClr val="tx2"/>
                </a:solidFill>
                <a:latin typeface="Arial" pitchFamily="34" charset="0"/>
              </a:defRPr>
            </a:lvl2pPr>
            <a:lvl3pPr marL="1589897" indent="-317980" defTabSz="1256460">
              <a:defRPr sz="1900">
                <a:solidFill>
                  <a:schemeClr val="tx2"/>
                </a:solidFill>
                <a:latin typeface="Arial" pitchFamily="34" charset="0"/>
              </a:defRPr>
            </a:lvl3pPr>
            <a:lvl4pPr marL="2225855" indent="-317980" defTabSz="1256460">
              <a:defRPr sz="1900">
                <a:solidFill>
                  <a:schemeClr val="tx2"/>
                </a:solidFill>
                <a:latin typeface="Arial" pitchFamily="34" charset="0"/>
              </a:defRPr>
            </a:lvl4pPr>
            <a:lvl5pPr marL="2861812" indent="-317980" defTabSz="1256460">
              <a:defRPr sz="1900">
                <a:solidFill>
                  <a:schemeClr val="tx2"/>
                </a:solidFill>
                <a:latin typeface="Arial" pitchFamily="34" charset="0"/>
              </a:defRPr>
            </a:lvl5pPr>
            <a:lvl6pPr marL="3497770" indent="-317980" defTabSz="1256460" eaLnBrk="0" fontAlgn="base" hangingPunct="0">
              <a:spcBef>
                <a:spcPct val="0"/>
              </a:spcBef>
              <a:spcAft>
                <a:spcPct val="0"/>
              </a:spcAft>
              <a:defRPr sz="1900">
                <a:solidFill>
                  <a:schemeClr val="tx2"/>
                </a:solidFill>
                <a:latin typeface="Arial" pitchFamily="34" charset="0"/>
              </a:defRPr>
            </a:lvl6pPr>
            <a:lvl7pPr marL="4133728" indent="-317980" defTabSz="1256460" eaLnBrk="0" fontAlgn="base" hangingPunct="0">
              <a:spcBef>
                <a:spcPct val="0"/>
              </a:spcBef>
              <a:spcAft>
                <a:spcPct val="0"/>
              </a:spcAft>
              <a:defRPr sz="1900">
                <a:solidFill>
                  <a:schemeClr val="tx2"/>
                </a:solidFill>
                <a:latin typeface="Arial" pitchFamily="34" charset="0"/>
              </a:defRPr>
            </a:lvl7pPr>
            <a:lvl8pPr marL="4769688" indent="-317980" defTabSz="1256460" eaLnBrk="0" fontAlgn="base" hangingPunct="0">
              <a:spcBef>
                <a:spcPct val="0"/>
              </a:spcBef>
              <a:spcAft>
                <a:spcPct val="0"/>
              </a:spcAft>
              <a:defRPr sz="1900">
                <a:solidFill>
                  <a:schemeClr val="tx2"/>
                </a:solidFill>
                <a:latin typeface="Arial" pitchFamily="34" charset="0"/>
              </a:defRPr>
            </a:lvl8pPr>
            <a:lvl9pPr marL="5405647" indent="-317980" defTabSz="1256460" eaLnBrk="0" fontAlgn="base" hangingPunct="0">
              <a:spcBef>
                <a:spcPct val="0"/>
              </a:spcBef>
              <a:spcAft>
                <a:spcPct val="0"/>
              </a:spcAft>
              <a:defRPr sz="1900">
                <a:solidFill>
                  <a:schemeClr val="tx2"/>
                </a:solidFill>
                <a:latin typeface="Arial" pitchFamily="34" charset="0"/>
              </a:defRPr>
            </a:lvl9pPr>
          </a:lstStyle>
          <a:p>
            <a:fld id="{598A6CED-B90F-4548-BF18-F774D49A6B46}" type="slidenum">
              <a:rPr lang="de-DE" sz="1400">
                <a:solidFill>
                  <a:schemeClr val="tx1"/>
                </a:solidFill>
                <a:latin typeface="Verdana Ref" pitchFamily="34" charset="0"/>
              </a:rPr>
              <a:pPr/>
              <a:t>53</a:t>
            </a:fld>
            <a:endParaRPr lang="de-DE" sz="1400">
              <a:solidFill>
                <a:schemeClr val="tx1"/>
              </a:solidFill>
              <a:latin typeface="Verdana Ref" pitchFamily="34" charset="0"/>
            </a:endParaRPr>
          </a:p>
        </p:txBody>
      </p:sp>
      <p:sp>
        <p:nvSpPr>
          <p:cNvPr id="490499" name="Rectangle 2"/>
          <p:cNvSpPr>
            <a:spLocks noGrp="1" noRot="1" noChangeAspect="1" noChangeArrowheads="1" noTextEdit="1"/>
          </p:cNvSpPr>
          <p:nvPr>
            <p:ph type="sldImg"/>
          </p:nvPr>
        </p:nvSpPr>
        <p:spPr>
          <a:xfrm>
            <a:off x="-1484313" y="874713"/>
            <a:ext cx="11064876" cy="6224587"/>
          </a:xfrm>
          <a:ln/>
        </p:spPr>
      </p:sp>
      <p:sp>
        <p:nvSpPr>
          <p:cNvPr id="490500" name="Rectangle 3"/>
          <p:cNvSpPr>
            <a:spLocks noGrp="1" noChangeArrowheads="1"/>
          </p:cNvSpPr>
          <p:nvPr>
            <p:ph type="body" idx="1"/>
          </p:nvPr>
        </p:nvSpPr>
        <p:spPr>
          <a:xfrm>
            <a:off x="1079803" y="7348251"/>
            <a:ext cx="5762625" cy="687647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1059929"/>
            <a:endParaRPr lang="de-DE"/>
          </a:p>
        </p:txBody>
      </p:sp>
    </p:spTree>
    <p:extLst>
      <p:ext uri="{BB962C8B-B14F-4D97-AF65-F5344CB8AC3E}">
        <p14:creationId xmlns:p14="http://schemas.microsoft.com/office/powerpoint/2010/main" val="25106066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256460">
              <a:defRPr sz="1900">
                <a:solidFill>
                  <a:schemeClr val="tx2"/>
                </a:solidFill>
                <a:latin typeface="Arial" pitchFamily="34" charset="0"/>
              </a:defRPr>
            </a:lvl1pPr>
            <a:lvl2pPr marL="1033433" indent="-397475" defTabSz="1256460">
              <a:defRPr sz="1900">
                <a:solidFill>
                  <a:schemeClr val="tx2"/>
                </a:solidFill>
                <a:latin typeface="Arial" pitchFamily="34" charset="0"/>
              </a:defRPr>
            </a:lvl2pPr>
            <a:lvl3pPr marL="1589897" indent="-317980" defTabSz="1256460">
              <a:defRPr sz="1900">
                <a:solidFill>
                  <a:schemeClr val="tx2"/>
                </a:solidFill>
                <a:latin typeface="Arial" pitchFamily="34" charset="0"/>
              </a:defRPr>
            </a:lvl3pPr>
            <a:lvl4pPr marL="2225855" indent="-317980" defTabSz="1256460">
              <a:defRPr sz="1900">
                <a:solidFill>
                  <a:schemeClr val="tx2"/>
                </a:solidFill>
                <a:latin typeface="Arial" pitchFamily="34" charset="0"/>
              </a:defRPr>
            </a:lvl4pPr>
            <a:lvl5pPr marL="2861812" indent="-317980" defTabSz="1256460">
              <a:defRPr sz="1900">
                <a:solidFill>
                  <a:schemeClr val="tx2"/>
                </a:solidFill>
                <a:latin typeface="Arial" pitchFamily="34" charset="0"/>
              </a:defRPr>
            </a:lvl5pPr>
            <a:lvl6pPr marL="3497770" indent="-317980" defTabSz="1256460" eaLnBrk="0" fontAlgn="base" hangingPunct="0">
              <a:spcBef>
                <a:spcPct val="0"/>
              </a:spcBef>
              <a:spcAft>
                <a:spcPct val="0"/>
              </a:spcAft>
              <a:defRPr sz="1900">
                <a:solidFill>
                  <a:schemeClr val="tx2"/>
                </a:solidFill>
                <a:latin typeface="Arial" pitchFamily="34" charset="0"/>
              </a:defRPr>
            </a:lvl6pPr>
            <a:lvl7pPr marL="4133728" indent="-317980" defTabSz="1256460" eaLnBrk="0" fontAlgn="base" hangingPunct="0">
              <a:spcBef>
                <a:spcPct val="0"/>
              </a:spcBef>
              <a:spcAft>
                <a:spcPct val="0"/>
              </a:spcAft>
              <a:defRPr sz="1900">
                <a:solidFill>
                  <a:schemeClr val="tx2"/>
                </a:solidFill>
                <a:latin typeface="Arial" pitchFamily="34" charset="0"/>
              </a:defRPr>
            </a:lvl7pPr>
            <a:lvl8pPr marL="4769688" indent="-317980" defTabSz="1256460" eaLnBrk="0" fontAlgn="base" hangingPunct="0">
              <a:spcBef>
                <a:spcPct val="0"/>
              </a:spcBef>
              <a:spcAft>
                <a:spcPct val="0"/>
              </a:spcAft>
              <a:defRPr sz="1900">
                <a:solidFill>
                  <a:schemeClr val="tx2"/>
                </a:solidFill>
                <a:latin typeface="Arial" pitchFamily="34" charset="0"/>
              </a:defRPr>
            </a:lvl8pPr>
            <a:lvl9pPr marL="5405647" indent="-317980" defTabSz="1256460" eaLnBrk="0" fontAlgn="base" hangingPunct="0">
              <a:spcBef>
                <a:spcPct val="0"/>
              </a:spcBef>
              <a:spcAft>
                <a:spcPct val="0"/>
              </a:spcAft>
              <a:defRPr sz="1900">
                <a:solidFill>
                  <a:schemeClr val="tx2"/>
                </a:solidFill>
                <a:latin typeface="Arial" pitchFamily="34" charset="0"/>
              </a:defRPr>
            </a:lvl9pPr>
          </a:lstStyle>
          <a:p>
            <a:fld id="{BF56ECD6-5793-4AB7-8B85-77C67CB44FDD}" type="slidenum">
              <a:rPr lang="de-DE" sz="1400">
                <a:solidFill>
                  <a:schemeClr val="tx1"/>
                </a:solidFill>
                <a:latin typeface="Verdana Ref" pitchFamily="34" charset="0"/>
              </a:rPr>
              <a:pPr/>
              <a:t>54</a:t>
            </a:fld>
            <a:endParaRPr lang="de-DE" sz="1400">
              <a:solidFill>
                <a:schemeClr val="tx1"/>
              </a:solidFill>
              <a:latin typeface="Verdana Ref" pitchFamily="34" charset="0"/>
            </a:endParaRPr>
          </a:p>
        </p:txBody>
      </p:sp>
      <p:sp>
        <p:nvSpPr>
          <p:cNvPr id="428035" name="Rectangle 2"/>
          <p:cNvSpPr>
            <a:spLocks noGrp="1" noRot="1" noChangeAspect="1" noChangeArrowheads="1" noTextEdit="1"/>
          </p:cNvSpPr>
          <p:nvPr>
            <p:ph type="sldImg"/>
          </p:nvPr>
        </p:nvSpPr>
        <p:spPr>
          <a:xfrm>
            <a:off x="-1187450" y="1146175"/>
            <a:ext cx="10248900" cy="5765800"/>
          </a:xfrm>
          <a:ln/>
        </p:spPr>
      </p:sp>
      <p:sp>
        <p:nvSpPr>
          <p:cNvPr id="4280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de-DE" dirty="0"/>
              <a:t>Check "</a:t>
            </a:r>
            <a:r>
              <a:rPr lang="en-US" dirty="0" err="1">
                <a:solidFill>
                  <a:srgbClr val="CC00CC"/>
                </a:solidFill>
                <a:latin typeface="Arial" panose="020B0604020202020204" pitchFamily="34" charset="0"/>
                <a:cs typeface="Arial" panose="020B0604020202020204" pitchFamily="34" charset="0"/>
              </a:rPr>
              <a:t>Pp</a:t>
            </a:r>
            <a:r>
              <a:rPr lang="en-US" dirty="0">
                <a:solidFill>
                  <a:srgbClr val="CC00CC"/>
                </a:solidFill>
                <a:latin typeface="Arial" panose="020B0604020202020204" pitchFamily="34" charset="0"/>
                <a:cs typeface="Arial" panose="020B0604020202020204" pitchFamily="34" charset="0"/>
              </a:rPr>
              <a:t>/ </a:t>
            </a:r>
            <a:r>
              <a:rPr lang="en-US" dirty="0" err="1">
                <a:solidFill>
                  <a:srgbClr val="CC00CC"/>
                </a:solidFill>
                <a:latin typeface="Arial" panose="020B0604020202020204" pitchFamily="34" charset="0"/>
                <a:cs typeface="Arial" panose="020B0604020202020204" pitchFamily="34" charset="0"/>
              </a:rPr>
              <a:t>Ppk</a:t>
            </a:r>
            <a:r>
              <a:rPr lang="en-US" dirty="0">
                <a:solidFill>
                  <a:srgbClr val="CC00CC"/>
                </a:solidFill>
                <a:latin typeface="Arial" panose="020B0604020202020204" pitchFamily="34" charset="0"/>
                <a:cs typeface="Arial" panose="020B0604020202020204" pitchFamily="34" charset="0"/>
              </a:rPr>
              <a:t> Capability Index "</a:t>
            </a:r>
          </a:p>
          <a:p>
            <a:r>
              <a:rPr lang="en-US" dirty="0">
                <a:solidFill>
                  <a:srgbClr val="CC00CC"/>
                </a:solidFill>
                <a:latin typeface="Arial" panose="020B0604020202020204" pitchFamily="34" charset="0"/>
                <a:cs typeface="Arial" panose="020B0604020202020204" pitchFamily="34" charset="0"/>
              </a:rPr>
              <a:t>Can you use "quantitatively" scaled instead of "cardinal"? or use both terms?</a:t>
            </a:r>
            <a:endParaRPr lang="de-DE" dirty="0"/>
          </a:p>
        </p:txBody>
      </p:sp>
    </p:spTree>
    <p:extLst>
      <p:ext uri="{BB962C8B-B14F-4D97-AF65-F5344CB8AC3E}">
        <p14:creationId xmlns:p14="http://schemas.microsoft.com/office/powerpoint/2010/main" val="43967017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256460">
              <a:defRPr sz="1900">
                <a:solidFill>
                  <a:schemeClr val="tx2"/>
                </a:solidFill>
                <a:latin typeface="Arial" pitchFamily="34" charset="0"/>
              </a:defRPr>
            </a:lvl1pPr>
            <a:lvl2pPr marL="1033433" indent="-397475" defTabSz="1256460">
              <a:defRPr sz="1900">
                <a:solidFill>
                  <a:schemeClr val="tx2"/>
                </a:solidFill>
                <a:latin typeface="Arial" pitchFamily="34" charset="0"/>
              </a:defRPr>
            </a:lvl2pPr>
            <a:lvl3pPr marL="1589897" indent="-317980" defTabSz="1256460">
              <a:defRPr sz="1900">
                <a:solidFill>
                  <a:schemeClr val="tx2"/>
                </a:solidFill>
                <a:latin typeface="Arial" pitchFamily="34" charset="0"/>
              </a:defRPr>
            </a:lvl3pPr>
            <a:lvl4pPr marL="2225855" indent="-317980" defTabSz="1256460">
              <a:defRPr sz="1900">
                <a:solidFill>
                  <a:schemeClr val="tx2"/>
                </a:solidFill>
                <a:latin typeface="Arial" pitchFamily="34" charset="0"/>
              </a:defRPr>
            </a:lvl4pPr>
            <a:lvl5pPr marL="2861812" indent="-317980" defTabSz="1256460">
              <a:defRPr sz="1900">
                <a:solidFill>
                  <a:schemeClr val="tx2"/>
                </a:solidFill>
                <a:latin typeface="Arial" pitchFamily="34" charset="0"/>
              </a:defRPr>
            </a:lvl5pPr>
            <a:lvl6pPr marL="3497770" indent="-317980" defTabSz="1256460" eaLnBrk="0" fontAlgn="base" hangingPunct="0">
              <a:spcBef>
                <a:spcPct val="0"/>
              </a:spcBef>
              <a:spcAft>
                <a:spcPct val="0"/>
              </a:spcAft>
              <a:defRPr sz="1900">
                <a:solidFill>
                  <a:schemeClr val="tx2"/>
                </a:solidFill>
                <a:latin typeface="Arial" pitchFamily="34" charset="0"/>
              </a:defRPr>
            </a:lvl6pPr>
            <a:lvl7pPr marL="4133728" indent="-317980" defTabSz="1256460" eaLnBrk="0" fontAlgn="base" hangingPunct="0">
              <a:spcBef>
                <a:spcPct val="0"/>
              </a:spcBef>
              <a:spcAft>
                <a:spcPct val="0"/>
              </a:spcAft>
              <a:defRPr sz="1900">
                <a:solidFill>
                  <a:schemeClr val="tx2"/>
                </a:solidFill>
                <a:latin typeface="Arial" pitchFamily="34" charset="0"/>
              </a:defRPr>
            </a:lvl7pPr>
            <a:lvl8pPr marL="4769688" indent="-317980" defTabSz="1256460" eaLnBrk="0" fontAlgn="base" hangingPunct="0">
              <a:spcBef>
                <a:spcPct val="0"/>
              </a:spcBef>
              <a:spcAft>
                <a:spcPct val="0"/>
              </a:spcAft>
              <a:defRPr sz="1900">
                <a:solidFill>
                  <a:schemeClr val="tx2"/>
                </a:solidFill>
                <a:latin typeface="Arial" pitchFamily="34" charset="0"/>
              </a:defRPr>
            </a:lvl8pPr>
            <a:lvl9pPr marL="5405647" indent="-317980" defTabSz="1256460" eaLnBrk="0" fontAlgn="base" hangingPunct="0">
              <a:spcBef>
                <a:spcPct val="0"/>
              </a:spcBef>
              <a:spcAft>
                <a:spcPct val="0"/>
              </a:spcAft>
              <a:defRPr sz="1900">
                <a:solidFill>
                  <a:schemeClr val="tx2"/>
                </a:solidFill>
                <a:latin typeface="Arial" pitchFamily="34" charset="0"/>
              </a:defRPr>
            </a:lvl9pPr>
          </a:lstStyle>
          <a:p>
            <a:fld id="{BF56ECD6-5793-4AB7-8B85-77C67CB44FDD}" type="slidenum">
              <a:rPr lang="de-DE" sz="1400">
                <a:solidFill>
                  <a:schemeClr val="tx1"/>
                </a:solidFill>
                <a:latin typeface="Verdana Ref" pitchFamily="34" charset="0"/>
              </a:rPr>
              <a:pPr/>
              <a:t>55</a:t>
            </a:fld>
            <a:endParaRPr lang="de-DE" sz="1400">
              <a:solidFill>
                <a:schemeClr val="tx1"/>
              </a:solidFill>
              <a:latin typeface="Verdana Ref" pitchFamily="34" charset="0"/>
            </a:endParaRPr>
          </a:p>
        </p:txBody>
      </p:sp>
      <p:sp>
        <p:nvSpPr>
          <p:cNvPr id="428035" name="Rectangle 2"/>
          <p:cNvSpPr>
            <a:spLocks noGrp="1" noRot="1" noChangeAspect="1" noChangeArrowheads="1" noTextEdit="1"/>
          </p:cNvSpPr>
          <p:nvPr>
            <p:ph type="sldImg"/>
          </p:nvPr>
        </p:nvSpPr>
        <p:spPr>
          <a:xfrm>
            <a:off x="-1187450" y="1146175"/>
            <a:ext cx="10248900" cy="5765800"/>
          </a:xfrm>
          <a:ln/>
        </p:spPr>
      </p:sp>
      <p:sp>
        <p:nvSpPr>
          <p:cNvPr id="4280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de-DE" dirty="0"/>
          </a:p>
        </p:txBody>
      </p:sp>
    </p:spTree>
    <p:extLst>
      <p:ext uri="{BB962C8B-B14F-4D97-AF65-F5344CB8AC3E}">
        <p14:creationId xmlns:p14="http://schemas.microsoft.com/office/powerpoint/2010/main" val="40024421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5" name="Rectangle 2"/>
          <p:cNvSpPr>
            <a:spLocks noGrp="1" noRot="1" noChangeAspect="1" noChangeArrowheads="1" noTextEdit="1"/>
          </p:cNvSpPr>
          <p:nvPr>
            <p:ph type="sldImg"/>
          </p:nvPr>
        </p:nvSpPr>
        <p:spPr>
          <a:xfrm>
            <a:off x="-461963" y="922338"/>
            <a:ext cx="8242301" cy="4635500"/>
          </a:xfrm>
          <a:ln/>
        </p:spPr>
      </p:sp>
      <p:sp>
        <p:nvSpPr>
          <p:cNvPr id="4024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de-DE" dirty="0"/>
          </a:p>
        </p:txBody>
      </p:sp>
    </p:spTree>
    <p:extLst>
      <p:ext uri="{BB962C8B-B14F-4D97-AF65-F5344CB8AC3E}">
        <p14:creationId xmlns:p14="http://schemas.microsoft.com/office/powerpoint/2010/main" val="236204775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256460">
              <a:defRPr sz="1900">
                <a:solidFill>
                  <a:schemeClr val="tx2"/>
                </a:solidFill>
                <a:latin typeface="Arial" pitchFamily="34" charset="0"/>
              </a:defRPr>
            </a:lvl1pPr>
            <a:lvl2pPr marL="1033433" indent="-397475" defTabSz="1256460">
              <a:defRPr sz="1900">
                <a:solidFill>
                  <a:schemeClr val="tx2"/>
                </a:solidFill>
                <a:latin typeface="Arial" pitchFamily="34" charset="0"/>
              </a:defRPr>
            </a:lvl2pPr>
            <a:lvl3pPr marL="1589897" indent="-317980" defTabSz="1256460">
              <a:defRPr sz="1900">
                <a:solidFill>
                  <a:schemeClr val="tx2"/>
                </a:solidFill>
                <a:latin typeface="Arial" pitchFamily="34" charset="0"/>
              </a:defRPr>
            </a:lvl3pPr>
            <a:lvl4pPr marL="2225855" indent="-317980" defTabSz="1256460">
              <a:defRPr sz="1900">
                <a:solidFill>
                  <a:schemeClr val="tx2"/>
                </a:solidFill>
                <a:latin typeface="Arial" pitchFamily="34" charset="0"/>
              </a:defRPr>
            </a:lvl4pPr>
            <a:lvl5pPr marL="2861812" indent="-317980" defTabSz="1256460">
              <a:defRPr sz="1900">
                <a:solidFill>
                  <a:schemeClr val="tx2"/>
                </a:solidFill>
                <a:latin typeface="Arial" pitchFamily="34" charset="0"/>
              </a:defRPr>
            </a:lvl5pPr>
            <a:lvl6pPr marL="3497770" indent="-317980" defTabSz="1256460" eaLnBrk="0" fontAlgn="base" hangingPunct="0">
              <a:spcBef>
                <a:spcPct val="0"/>
              </a:spcBef>
              <a:spcAft>
                <a:spcPct val="0"/>
              </a:spcAft>
              <a:defRPr sz="1900">
                <a:solidFill>
                  <a:schemeClr val="tx2"/>
                </a:solidFill>
                <a:latin typeface="Arial" pitchFamily="34" charset="0"/>
              </a:defRPr>
            </a:lvl6pPr>
            <a:lvl7pPr marL="4133728" indent="-317980" defTabSz="1256460" eaLnBrk="0" fontAlgn="base" hangingPunct="0">
              <a:spcBef>
                <a:spcPct val="0"/>
              </a:spcBef>
              <a:spcAft>
                <a:spcPct val="0"/>
              </a:spcAft>
              <a:defRPr sz="1900">
                <a:solidFill>
                  <a:schemeClr val="tx2"/>
                </a:solidFill>
                <a:latin typeface="Arial" pitchFamily="34" charset="0"/>
              </a:defRPr>
            </a:lvl7pPr>
            <a:lvl8pPr marL="4769688" indent="-317980" defTabSz="1256460" eaLnBrk="0" fontAlgn="base" hangingPunct="0">
              <a:spcBef>
                <a:spcPct val="0"/>
              </a:spcBef>
              <a:spcAft>
                <a:spcPct val="0"/>
              </a:spcAft>
              <a:defRPr sz="1900">
                <a:solidFill>
                  <a:schemeClr val="tx2"/>
                </a:solidFill>
                <a:latin typeface="Arial" pitchFamily="34" charset="0"/>
              </a:defRPr>
            </a:lvl8pPr>
            <a:lvl9pPr marL="5405647" indent="-317980" defTabSz="1256460" eaLnBrk="0" fontAlgn="base" hangingPunct="0">
              <a:spcBef>
                <a:spcPct val="0"/>
              </a:spcBef>
              <a:spcAft>
                <a:spcPct val="0"/>
              </a:spcAft>
              <a:defRPr sz="1900">
                <a:solidFill>
                  <a:schemeClr val="tx2"/>
                </a:solidFill>
                <a:latin typeface="Arial" pitchFamily="34" charset="0"/>
              </a:defRPr>
            </a:lvl9pPr>
          </a:lstStyle>
          <a:p>
            <a:fld id="{BF56ECD6-5793-4AB7-8B85-77C67CB44FDD}" type="slidenum">
              <a:rPr lang="de-DE" sz="1400">
                <a:solidFill>
                  <a:schemeClr val="tx1"/>
                </a:solidFill>
                <a:latin typeface="Verdana Ref" pitchFamily="34" charset="0"/>
              </a:rPr>
              <a:pPr/>
              <a:t>56</a:t>
            </a:fld>
            <a:endParaRPr lang="de-DE" sz="1400">
              <a:solidFill>
                <a:schemeClr val="tx1"/>
              </a:solidFill>
              <a:latin typeface="Verdana Ref" pitchFamily="34" charset="0"/>
            </a:endParaRPr>
          </a:p>
        </p:txBody>
      </p:sp>
      <p:sp>
        <p:nvSpPr>
          <p:cNvPr id="428035" name="Rectangle 2"/>
          <p:cNvSpPr>
            <a:spLocks noGrp="1" noRot="1" noChangeAspect="1" noChangeArrowheads="1" noTextEdit="1"/>
          </p:cNvSpPr>
          <p:nvPr>
            <p:ph type="sldImg"/>
          </p:nvPr>
        </p:nvSpPr>
        <p:spPr>
          <a:xfrm>
            <a:off x="-1187450" y="1146175"/>
            <a:ext cx="10248900" cy="5765800"/>
          </a:xfrm>
          <a:ln/>
        </p:spPr>
      </p:sp>
      <p:sp>
        <p:nvSpPr>
          <p:cNvPr id="4280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de-DE" dirty="0"/>
          </a:p>
        </p:txBody>
      </p:sp>
    </p:spTree>
    <p:extLst>
      <p:ext uri="{BB962C8B-B14F-4D97-AF65-F5344CB8AC3E}">
        <p14:creationId xmlns:p14="http://schemas.microsoft.com/office/powerpoint/2010/main" val="209108650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85863" y="1146175"/>
            <a:ext cx="10247313" cy="5765800"/>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E77375D0-3B50-49F8-B0C3-B00CCC490231}" type="slidenum">
              <a:rPr lang="de-DE" smtClean="0"/>
              <a:pPr>
                <a:defRPr/>
              </a:pPr>
              <a:t>57</a:t>
            </a:fld>
            <a:endParaRPr lang="de-DE"/>
          </a:p>
        </p:txBody>
      </p:sp>
    </p:spTree>
    <p:extLst>
      <p:ext uri="{BB962C8B-B14F-4D97-AF65-F5344CB8AC3E}">
        <p14:creationId xmlns:p14="http://schemas.microsoft.com/office/powerpoint/2010/main" val="290061967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85863" y="1146175"/>
            <a:ext cx="10247313" cy="5765800"/>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E77375D0-3B50-49F8-B0C3-B00CCC490231}" type="slidenum">
              <a:rPr lang="de-DE" smtClean="0"/>
              <a:pPr>
                <a:defRPr/>
              </a:pPr>
              <a:t>58</a:t>
            </a:fld>
            <a:endParaRPr lang="de-DE"/>
          </a:p>
        </p:txBody>
      </p:sp>
    </p:spTree>
    <p:extLst>
      <p:ext uri="{BB962C8B-B14F-4D97-AF65-F5344CB8AC3E}">
        <p14:creationId xmlns:p14="http://schemas.microsoft.com/office/powerpoint/2010/main" val="268230391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61963" y="922338"/>
            <a:ext cx="8240713" cy="4635500"/>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E77375D0-3B50-49F8-B0C3-B00CCC490231}" type="slidenum">
              <a:rPr lang="de-DE" smtClean="0"/>
              <a:pPr>
                <a:defRPr/>
              </a:pPr>
              <a:t>59</a:t>
            </a:fld>
            <a:endParaRPr lang="de-DE"/>
          </a:p>
        </p:txBody>
      </p:sp>
    </p:spTree>
    <p:extLst>
      <p:ext uri="{BB962C8B-B14F-4D97-AF65-F5344CB8AC3E}">
        <p14:creationId xmlns:p14="http://schemas.microsoft.com/office/powerpoint/2010/main" val="351954825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61963" y="922338"/>
            <a:ext cx="8240713" cy="4635500"/>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E77375D0-3B50-49F8-B0C3-B00CCC490231}" type="slidenum">
              <a:rPr lang="de-DE" smtClean="0"/>
              <a:pPr>
                <a:defRPr/>
              </a:pPr>
              <a:t>60</a:t>
            </a:fld>
            <a:endParaRPr lang="de-DE"/>
          </a:p>
        </p:txBody>
      </p:sp>
    </p:spTree>
    <p:extLst>
      <p:ext uri="{BB962C8B-B14F-4D97-AF65-F5344CB8AC3E}">
        <p14:creationId xmlns:p14="http://schemas.microsoft.com/office/powerpoint/2010/main" val="64102511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1256541">
              <a:defRPr sz="1900">
                <a:solidFill>
                  <a:schemeClr val="tx2"/>
                </a:solidFill>
                <a:latin typeface="Arial" pitchFamily="34" charset="0"/>
              </a:defRPr>
            </a:lvl1pPr>
            <a:lvl2pPr marL="1033499" indent="-397500" defTabSz="1256541">
              <a:defRPr sz="1900">
                <a:solidFill>
                  <a:schemeClr val="tx2"/>
                </a:solidFill>
                <a:latin typeface="Arial" pitchFamily="34" charset="0"/>
              </a:defRPr>
            </a:lvl2pPr>
            <a:lvl3pPr marL="1589999" indent="-318001" defTabSz="1256541">
              <a:defRPr sz="1900">
                <a:solidFill>
                  <a:schemeClr val="tx2"/>
                </a:solidFill>
                <a:latin typeface="Arial" pitchFamily="34" charset="0"/>
              </a:defRPr>
            </a:lvl3pPr>
            <a:lvl4pPr marL="2225997" indent="-318001" defTabSz="1256541">
              <a:defRPr sz="1900">
                <a:solidFill>
                  <a:schemeClr val="tx2"/>
                </a:solidFill>
                <a:latin typeface="Arial" pitchFamily="34" charset="0"/>
              </a:defRPr>
            </a:lvl4pPr>
            <a:lvl5pPr marL="2861995" indent="-318001" defTabSz="1256541">
              <a:defRPr sz="1900">
                <a:solidFill>
                  <a:schemeClr val="tx2"/>
                </a:solidFill>
                <a:latin typeface="Arial" pitchFamily="34" charset="0"/>
              </a:defRPr>
            </a:lvl5pPr>
            <a:lvl6pPr marL="3497994" indent="-318001" defTabSz="1256541" eaLnBrk="0" fontAlgn="base" hangingPunct="0">
              <a:spcBef>
                <a:spcPct val="0"/>
              </a:spcBef>
              <a:spcAft>
                <a:spcPct val="0"/>
              </a:spcAft>
              <a:defRPr sz="1900">
                <a:solidFill>
                  <a:schemeClr val="tx2"/>
                </a:solidFill>
                <a:latin typeface="Arial" pitchFamily="34" charset="0"/>
              </a:defRPr>
            </a:lvl6pPr>
            <a:lvl7pPr marL="4133992" indent="-318001" defTabSz="1256541" eaLnBrk="0" fontAlgn="base" hangingPunct="0">
              <a:spcBef>
                <a:spcPct val="0"/>
              </a:spcBef>
              <a:spcAft>
                <a:spcPct val="0"/>
              </a:spcAft>
              <a:defRPr sz="1900">
                <a:solidFill>
                  <a:schemeClr val="tx2"/>
                </a:solidFill>
                <a:latin typeface="Arial" pitchFamily="34" charset="0"/>
              </a:defRPr>
            </a:lvl7pPr>
            <a:lvl8pPr marL="4769993" indent="-318001" defTabSz="1256541" eaLnBrk="0" fontAlgn="base" hangingPunct="0">
              <a:spcBef>
                <a:spcPct val="0"/>
              </a:spcBef>
              <a:spcAft>
                <a:spcPct val="0"/>
              </a:spcAft>
              <a:defRPr sz="1900">
                <a:solidFill>
                  <a:schemeClr val="tx2"/>
                </a:solidFill>
                <a:latin typeface="Arial" pitchFamily="34" charset="0"/>
              </a:defRPr>
            </a:lvl8pPr>
            <a:lvl9pPr marL="5405993" indent="-318001" defTabSz="1256541" eaLnBrk="0" fontAlgn="base" hangingPunct="0">
              <a:spcBef>
                <a:spcPct val="0"/>
              </a:spcBef>
              <a:spcAft>
                <a:spcPct val="0"/>
              </a:spcAft>
              <a:defRPr sz="1900">
                <a:solidFill>
                  <a:schemeClr val="tx2"/>
                </a:solidFill>
                <a:latin typeface="Arial" pitchFamily="34" charset="0"/>
              </a:defRPr>
            </a:lvl9pPr>
          </a:lstStyle>
          <a:p>
            <a:fld id="{BF56ECD6-5793-4AB7-8B85-77C67CB44FDD}" type="slidenum">
              <a:rPr lang="de-DE" sz="1400">
                <a:solidFill>
                  <a:schemeClr val="tx1"/>
                </a:solidFill>
                <a:latin typeface="Verdana Ref" pitchFamily="34" charset="0"/>
              </a:rPr>
              <a:pPr/>
              <a:t>61</a:t>
            </a:fld>
            <a:endParaRPr lang="de-DE" sz="1400">
              <a:solidFill>
                <a:schemeClr val="tx1"/>
              </a:solidFill>
              <a:latin typeface="Verdana Ref" pitchFamily="34" charset="0"/>
            </a:endParaRPr>
          </a:p>
        </p:txBody>
      </p:sp>
      <p:sp>
        <p:nvSpPr>
          <p:cNvPr id="428035" name="Rectangle 2"/>
          <p:cNvSpPr>
            <a:spLocks noGrp="1" noRot="1" noChangeAspect="1" noChangeArrowheads="1" noTextEdit="1"/>
          </p:cNvSpPr>
          <p:nvPr>
            <p:ph type="sldImg"/>
          </p:nvPr>
        </p:nvSpPr>
        <p:spPr>
          <a:xfrm>
            <a:off x="-1187450" y="1146175"/>
            <a:ext cx="10247313" cy="5765800"/>
          </a:xfrm>
          <a:ln/>
        </p:spPr>
      </p:sp>
      <p:sp>
        <p:nvSpPr>
          <p:cNvPr id="428036"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de-DE"/>
          </a:p>
        </p:txBody>
      </p:sp>
    </p:spTree>
    <p:extLst>
      <p:ext uri="{BB962C8B-B14F-4D97-AF65-F5344CB8AC3E}">
        <p14:creationId xmlns:p14="http://schemas.microsoft.com/office/powerpoint/2010/main" val="175198819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256460">
              <a:defRPr sz="1900">
                <a:solidFill>
                  <a:schemeClr val="tx2"/>
                </a:solidFill>
                <a:latin typeface="Arial" pitchFamily="34" charset="0"/>
              </a:defRPr>
            </a:lvl1pPr>
            <a:lvl2pPr marL="1033433" indent="-397475" defTabSz="1256460">
              <a:defRPr sz="1900">
                <a:solidFill>
                  <a:schemeClr val="tx2"/>
                </a:solidFill>
                <a:latin typeface="Arial" pitchFamily="34" charset="0"/>
              </a:defRPr>
            </a:lvl2pPr>
            <a:lvl3pPr marL="1589897" indent="-317980" defTabSz="1256460">
              <a:defRPr sz="1900">
                <a:solidFill>
                  <a:schemeClr val="tx2"/>
                </a:solidFill>
                <a:latin typeface="Arial" pitchFamily="34" charset="0"/>
              </a:defRPr>
            </a:lvl3pPr>
            <a:lvl4pPr marL="2225855" indent="-317980" defTabSz="1256460">
              <a:defRPr sz="1900">
                <a:solidFill>
                  <a:schemeClr val="tx2"/>
                </a:solidFill>
                <a:latin typeface="Arial" pitchFamily="34" charset="0"/>
              </a:defRPr>
            </a:lvl4pPr>
            <a:lvl5pPr marL="2861812" indent="-317980" defTabSz="1256460">
              <a:defRPr sz="1900">
                <a:solidFill>
                  <a:schemeClr val="tx2"/>
                </a:solidFill>
                <a:latin typeface="Arial" pitchFamily="34" charset="0"/>
              </a:defRPr>
            </a:lvl5pPr>
            <a:lvl6pPr marL="3497770" indent="-317980" defTabSz="1256460" eaLnBrk="0" fontAlgn="base" hangingPunct="0">
              <a:spcBef>
                <a:spcPct val="0"/>
              </a:spcBef>
              <a:spcAft>
                <a:spcPct val="0"/>
              </a:spcAft>
              <a:defRPr sz="1900">
                <a:solidFill>
                  <a:schemeClr val="tx2"/>
                </a:solidFill>
                <a:latin typeface="Arial" pitchFamily="34" charset="0"/>
              </a:defRPr>
            </a:lvl6pPr>
            <a:lvl7pPr marL="4133728" indent="-317980" defTabSz="1256460" eaLnBrk="0" fontAlgn="base" hangingPunct="0">
              <a:spcBef>
                <a:spcPct val="0"/>
              </a:spcBef>
              <a:spcAft>
                <a:spcPct val="0"/>
              </a:spcAft>
              <a:defRPr sz="1900">
                <a:solidFill>
                  <a:schemeClr val="tx2"/>
                </a:solidFill>
                <a:latin typeface="Arial" pitchFamily="34" charset="0"/>
              </a:defRPr>
            </a:lvl7pPr>
            <a:lvl8pPr marL="4769688" indent="-317980" defTabSz="1256460" eaLnBrk="0" fontAlgn="base" hangingPunct="0">
              <a:spcBef>
                <a:spcPct val="0"/>
              </a:spcBef>
              <a:spcAft>
                <a:spcPct val="0"/>
              </a:spcAft>
              <a:defRPr sz="1900">
                <a:solidFill>
                  <a:schemeClr val="tx2"/>
                </a:solidFill>
                <a:latin typeface="Arial" pitchFamily="34" charset="0"/>
              </a:defRPr>
            </a:lvl8pPr>
            <a:lvl9pPr marL="5405647" indent="-317980" defTabSz="1256460" eaLnBrk="0" fontAlgn="base" hangingPunct="0">
              <a:spcBef>
                <a:spcPct val="0"/>
              </a:spcBef>
              <a:spcAft>
                <a:spcPct val="0"/>
              </a:spcAft>
              <a:defRPr sz="1900">
                <a:solidFill>
                  <a:schemeClr val="tx2"/>
                </a:solidFill>
                <a:latin typeface="Arial" pitchFamily="34" charset="0"/>
              </a:defRPr>
            </a:lvl9pPr>
          </a:lstStyle>
          <a:p>
            <a:fld id="{E2D5DE21-2FAD-40E9-B495-F93FE260513F}" type="slidenum">
              <a:rPr lang="de-DE" sz="1400">
                <a:solidFill>
                  <a:schemeClr val="tx1"/>
                </a:solidFill>
                <a:latin typeface="Verdana Ref" pitchFamily="34" charset="0"/>
              </a:rPr>
              <a:pPr/>
              <a:t>62</a:t>
            </a:fld>
            <a:endParaRPr lang="de-DE" sz="1400" dirty="0">
              <a:solidFill>
                <a:schemeClr val="tx1"/>
              </a:solidFill>
              <a:latin typeface="Verdana Ref" pitchFamily="34" charset="0"/>
            </a:endParaRPr>
          </a:p>
        </p:txBody>
      </p:sp>
      <p:sp>
        <p:nvSpPr>
          <p:cNvPr id="402435" name="Rectangle 2"/>
          <p:cNvSpPr>
            <a:spLocks noGrp="1" noRot="1" noChangeAspect="1" noChangeArrowheads="1" noTextEdit="1"/>
          </p:cNvSpPr>
          <p:nvPr>
            <p:ph type="sldImg"/>
          </p:nvPr>
        </p:nvSpPr>
        <p:spPr>
          <a:xfrm>
            <a:off x="-1187450" y="1146175"/>
            <a:ext cx="10248900" cy="5765800"/>
          </a:xfrm>
          <a:ln/>
        </p:spPr>
      </p:sp>
      <p:sp>
        <p:nvSpPr>
          <p:cNvPr id="4024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de-DE" dirty="0"/>
          </a:p>
        </p:txBody>
      </p:sp>
    </p:spTree>
    <p:extLst>
      <p:ext uri="{BB962C8B-B14F-4D97-AF65-F5344CB8AC3E}">
        <p14:creationId xmlns:p14="http://schemas.microsoft.com/office/powerpoint/2010/main" val="18749108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b="1" i="1" dirty="0">
              <a:solidFill>
                <a:srgbClr val="7030A0"/>
              </a:solidFill>
            </a:endParaRPr>
          </a:p>
          <a:p>
            <a:endParaRPr lang="en-CA" b="1" i="1" dirty="0">
              <a:solidFill>
                <a:srgbClr val="7030A0"/>
              </a:solidFill>
            </a:endParaRPr>
          </a:p>
          <a:p>
            <a:endParaRPr lang="en-CA" b="1" dirty="0"/>
          </a:p>
        </p:txBody>
      </p:sp>
    </p:spTree>
    <p:extLst>
      <p:ext uri="{BB962C8B-B14F-4D97-AF65-F5344CB8AC3E}">
        <p14:creationId xmlns:p14="http://schemas.microsoft.com/office/powerpoint/2010/main" val="29890634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5"/>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513753" eaLnBrk="0" hangingPunct="0">
              <a:defRPr sz="1000">
                <a:solidFill>
                  <a:schemeClr val="tx2"/>
                </a:solidFill>
                <a:latin typeface="Arial" pitchFamily="34" charset="0"/>
              </a:defRPr>
            </a:lvl1pPr>
            <a:lvl2pPr marL="488688" indent="-187936" defTabSz="513753" eaLnBrk="0" hangingPunct="0">
              <a:defRPr sz="1000">
                <a:solidFill>
                  <a:schemeClr val="tx2"/>
                </a:solidFill>
                <a:latin typeface="Arial" pitchFamily="34" charset="0"/>
              </a:defRPr>
            </a:lvl2pPr>
            <a:lvl3pPr marL="751830" indent="-150369" defTabSz="513753" eaLnBrk="0" hangingPunct="0">
              <a:defRPr sz="1000">
                <a:solidFill>
                  <a:schemeClr val="tx2"/>
                </a:solidFill>
                <a:latin typeface="Arial" pitchFamily="34" charset="0"/>
              </a:defRPr>
            </a:lvl3pPr>
            <a:lvl4pPr marL="1052564" indent="-150369" defTabSz="513753" eaLnBrk="0" hangingPunct="0">
              <a:defRPr sz="1000">
                <a:solidFill>
                  <a:schemeClr val="tx2"/>
                </a:solidFill>
                <a:latin typeface="Arial" pitchFamily="34" charset="0"/>
              </a:defRPr>
            </a:lvl4pPr>
            <a:lvl5pPr marL="1353299" indent="-150369" defTabSz="513753" eaLnBrk="0" hangingPunct="0">
              <a:defRPr sz="1000">
                <a:solidFill>
                  <a:schemeClr val="tx2"/>
                </a:solidFill>
                <a:latin typeface="Arial" pitchFamily="34" charset="0"/>
              </a:defRPr>
            </a:lvl5pPr>
            <a:lvl6pPr marL="1654032" indent="-150369" defTabSz="513753" eaLnBrk="0" fontAlgn="base" hangingPunct="0">
              <a:spcBef>
                <a:spcPct val="0"/>
              </a:spcBef>
              <a:spcAft>
                <a:spcPct val="0"/>
              </a:spcAft>
              <a:defRPr sz="1000">
                <a:solidFill>
                  <a:schemeClr val="tx2"/>
                </a:solidFill>
                <a:latin typeface="Arial" pitchFamily="34" charset="0"/>
              </a:defRPr>
            </a:lvl6pPr>
            <a:lvl7pPr marL="1954760" indent="-150369" defTabSz="513753" eaLnBrk="0" fontAlgn="base" hangingPunct="0">
              <a:spcBef>
                <a:spcPct val="0"/>
              </a:spcBef>
              <a:spcAft>
                <a:spcPct val="0"/>
              </a:spcAft>
              <a:defRPr sz="1000">
                <a:solidFill>
                  <a:schemeClr val="tx2"/>
                </a:solidFill>
                <a:latin typeface="Arial" pitchFamily="34" charset="0"/>
              </a:defRPr>
            </a:lvl7pPr>
            <a:lvl8pPr marL="2255495" indent="-150369" defTabSz="513753" eaLnBrk="0" fontAlgn="base" hangingPunct="0">
              <a:spcBef>
                <a:spcPct val="0"/>
              </a:spcBef>
              <a:spcAft>
                <a:spcPct val="0"/>
              </a:spcAft>
              <a:defRPr sz="1000">
                <a:solidFill>
                  <a:schemeClr val="tx2"/>
                </a:solidFill>
                <a:latin typeface="Arial" pitchFamily="34" charset="0"/>
              </a:defRPr>
            </a:lvl8pPr>
            <a:lvl9pPr marL="2556230" indent="-150369" defTabSz="513753" eaLnBrk="0" fontAlgn="base" hangingPunct="0">
              <a:spcBef>
                <a:spcPct val="0"/>
              </a:spcBef>
              <a:spcAft>
                <a:spcPct val="0"/>
              </a:spcAft>
              <a:defRPr sz="1000">
                <a:solidFill>
                  <a:schemeClr val="tx2"/>
                </a:solidFill>
                <a:latin typeface="Arial" pitchFamily="34" charset="0"/>
              </a:defRPr>
            </a:lvl9pPr>
          </a:lstStyle>
          <a:p>
            <a:pPr>
              <a:defRPr/>
            </a:pPr>
            <a:fld id="{EB0A8B4E-CA11-45D0-BFC2-324093D1F768}" type="slidenum">
              <a:rPr lang="de-DE" sz="700">
                <a:solidFill>
                  <a:srgbClr val="000000"/>
                </a:solidFill>
                <a:latin typeface="Times New Roman" pitchFamily="18" charset="0"/>
              </a:rPr>
              <a:pPr>
                <a:defRPr/>
              </a:pPr>
              <a:t>12</a:t>
            </a:fld>
            <a:endParaRPr lang="de-DE" sz="700">
              <a:solidFill>
                <a:srgbClr val="000000"/>
              </a:solidFill>
              <a:latin typeface="Times New Roman" pitchFamily="18" charset="0"/>
            </a:endParaRPr>
          </a:p>
        </p:txBody>
      </p:sp>
      <p:sp>
        <p:nvSpPr>
          <p:cNvPr id="39939" name="Rectangle 1026"/>
          <p:cNvSpPr>
            <a:spLocks noGrp="1" noRot="1" noChangeAspect="1" noChangeArrowheads="1" noTextEdit="1"/>
          </p:cNvSpPr>
          <p:nvPr>
            <p:ph type="sldImg"/>
          </p:nvPr>
        </p:nvSpPr>
        <p:spPr>
          <a:xfrm>
            <a:off x="306388" y="893763"/>
            <a:ext cx="6184900" cy="3478212"/>
          </a:xfrm>
          <a:ln/>
        </p:spPr>
      </p:sp>
      <p:sp>
        <p:nvSpPr>
          <p:cNvPr id="39940" name="Rectangle 1027"/>
          <p:cNvSpPr>
            <a:spLocks noGrp="1" noChangeArrowheads="1"/>
          </p:cNvSpPr>
          <p:nvPr>
            <p:ph type="body" idx="1"/>
          </p:nvPr>
        </p:nvSpPr>
        <p:spPr>
          <a:xfrm>
            <a:off x="908993" y="4743929"/>
            <a:ext cx="4979693" cy="4409785"/>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dirty="0"/>
          </a:p>
          <a:p>
            <a:endParaRPr lang="en-US" dirty="0"/>
          </a:p>
        </p:txBody>
      </p:sp>
    </p:spTree>
    <p:extLst>
      <p:ext uri="{BB962C8B-B14F-4D97-AF65-F5344CB8AC3E}">
        <p14:creationId xmlns:p14="http://schemas.microsoft.com/office/powerpoint/2010/main" val="11445009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6"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1107637">
              <a:defRPr sz="1800">
                <a:solidFill>
                  <a:schemeClr val="tx2"/>
                </a:solidFill>
                <a:latin typeface="Arial" pitchFamily="34" charset="0"/>
              </a:defRPr>
            </a:lvl1pPr>
            <a:lvl2pPr marL="911027" indent="-350396" defTabSz="1107637">
              <a:defRPr sz="1800">
                <a:solidFill>
                  <a:schemeClr val="tx2"/>
                </a:solidFill>
                <a:latin typeface="Arial" pitchFamily="34" charset="0"/>
              </a:defRPr>
            </a:lvl2pPr>
            <a:lvl3pPr marL="1401580" indent="-280317" defTabSz="1107637">
              <a:defRPr sz="1800">
                <a:solidFill>
                  <a:schemeClr val="tx2"/>
                </a:solidFill>
                <a:latin typeface="Arial" pitchFamily="34" charset="0"/>
              </a:defRPr>
            </a:lvl3pPr>
            <a:lvl4pPr marL="1962210" indent="-280317" defTabSz="1107637">
              <a:defRPr sz="1800">
                <a:solidFill>
                  <a:schemeClr val="tx2"/>
                </a:solidFill>
                <a:latin typeface="Arial" pitchFamily="34" charset="0"/>
              </a:defRPr>
            </a:lvl4pPr>
            <a:lvl5pPr marL="2522843" indent="-280317" defTabSz="1107637">
              <a:defRPr sz="1800">
                <a:solidFill>
                  <a:schemeClr val="tx2"/>
                </a:solidFill>
                <a:latin typeface="Arial" pitchFamily="34" charset="0"/>
              </a:defRPr>
            </a:lvl5pPr>
            <a:lvl6pPr marL="3083474" indent="-280317" defTabSz="1107637" eaLnBrk="0" fontAlgn="base" hangingPunct="0">
              <a:spcBef>
                <a:spcPct val="0"/>
              </a:spcBef>
              <a:spcAft>
                <a:spcPct val="0"/>
              </a:spcAft>
              <a:defRPr sz="1800">
                <a:solidFill>
                  <a:schemeClr val="tx2"/>
                </a:solidFill>
                <a:latin typeface="Arial" pitchFamily="34" charset="0"/>
              </a:defRPr>
            </a:lvl6pPr>
            <a:lvl7pPr marL="3644105" indent="-280317" defTabSz="1107637" eaLnBrk="0" fontAlgn="base" hangingPunct="0">
              <a:spcBef>
                <a:spcPct val="0"/>
              </a:spcBef>
              <a:spcAft>
                <a:spcPct val="0"/>
              </a:spcAft>
              <a:defRPr sz="1800">
                <a:solidFill>
                  <a:schemeClr val="tx2"/>
                </a:solidFill>
                <a:latin typeface="Arial" pitchFamily="34" charset="0"/>
              </a:defRPr>
            </a:lvl7pPr>
            <a:lvl8pPr marL="4204737" indent="-280317" defTabSz="1107637" eaLnBrk="0" fontAlgn="base" hangingPunct="0">
              <a:spcBef>
                <a:spcPct val="0"/>
              </a:spcBef>
              <a:spcAft>
                <a:spcPct val="0"/>
              </a:spcAft>
              <a:defRPr sz="1800">
                <a:solidFill>
                  <a:schemeClr val="tx2"/>
                </a:solidFill>
                <a:latin typeface="Arial" pitchFamily="34" charset="0"/>
              </a:defRPr>
            </a:lvl8pPr>
            <a:lvl9pPr marL="4765370" indent="-280317" defTabSz="1107637" eaLnBrk="0" fontAlgn="base" hangingPunct="0">
              <a:spcBef>
                <a:spcPct val="0"/>
              </a:spcBef>
              <a:spcAft>
                <a:spcPct val="0"/>
              </a:spcAft>
              <a:defRPr sz="1800">
                <a:solidFill>
                  <a:schemeClr val="tx2"/>
                </a:solidFill>
                <a:latin typeface="Arial" pitchFamily="34" charset="0"/>
              </a:defRPr>
            </a:lvl9pPr>
          </a:lstStyle>
          <a:p>
            <a:fld id="{90844111-52BD-45F9-91F2-0AC12B445ADD}" type="slidenum">
              <a:rPr lang="de-DE" sz="1200">
                <a:solidFill>
                  <a:schemeClr val="tx1"/>
                </a:solidFill>
                <a:latin typeface="Verdana Ref" pitchFamily="34" charset="0"/>
              </a:rPr>
              <a:pPr/>
              <a:t>13</a:t>
            </a:fld>
            <a:endParaRPr lang="de-DE" sz="1200">
              <a:solidFill>
                <a:schemeClr val="tx1"/>
              </a:solidFill>
              <a:latin typeface="Verdana Ref" pitchFamily="34" charset="0"/>
            </a:endParaRPr>
          </a:p>
        </p:txBody>
      </p:sp>
      <p:sp>
        <p:nvSpPr>
          <p:cNvPr id="405507" name="Rectangle 2"/>
          <p:cNvSpPr>
            <a:spLocks noGrp="1" noRot="1" noChangeAspect="1" noChangeArrowheads="1" noTextEdit="1"/>
          </p:cNvSpPr>
          <p:nvPr>
            <p:ph type="sldImg"/>
          </p:nvPr>
        </p:nvSpPr>
        <p:spPr>
          <a:xfrm>
            <a:off x="-674688" y="755650"/>
            <a:ext cx="9009063" cy="5068888"/>
          </a:xfrm>
          <a:ln w="12700" cap="flat">
            <a:solidFill>
              <a:schemeClr val="tx1"/>
            </a:solidFill>
          </a:ln>
        </p:spPr>
      </p:sp>
      <p:sp>
        <p:nvSpPr>
          <p:cNvPr id="405508" name="Rectangle 3"/>
          <p:cNvSpPr>
            <a:spLocks noGrp="1" noChangeArrowheads="1"/>
          </p:cNvSpPr>
          <p:nvPr>
            <p:ph type="body" idx="1"/>
          </p:nvPr>
        </p:nvSpPr>
        <p:spPr>
          <a:xfrm>
            <a:off x="1020927" y="6043205"/>
            <a:ext cx="5597949" cy="5731930"/>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09364" tIns="53721" rIns="109364" bIns="53721"/>
          <a:lstStyle/>
          <a:p>
            <a:pPr>
              <a:spcBef>
                <a:spcPct val="0"/>
              </a:spcBef>
            </a:pPr>
            <a:endParaRPr lang="de-DE" sz="2900" dirty="0"/>
          </a:p>
        </p:txBody>
      </p:sp>
    </p:spTree>
    <p:extLst>
      <p:ext uri="{BB962C8B-B14F-4D97-AF65-F5344CB8AC3E}">
        <p14:creationId xmlns:p14="http://schemas.microsoft.com/office/powerpoint/2010/main" val="40366150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256460">
              <a:defRPr sz="1900">
                <a:solidFill>
                  <a:schemeClr val="tx2"/>
                </a:solidFill>
                <a:latin typeface="Arial" pitchFamily="34" charset="0"/>
              </a:defRPr>
            </a:lvl1pPr>
            <a:lvl2pPr marL="1033433" indent="-397475" defTabSz="1256460">
              <a:defRPr sz="1900">
                <a:solidFill>
                  <a:schemeClr val="tx2"/>
                </a:solidFill>
                <a:latin typeface="Arial" pitchFamily="34" charset="0"/>
              </a:defRPr>
            </a:lvl2pPr>
            <a:lvl3pPr marL="1589897" indent="-317980" defTabSz="1256460">
              <a:defRPr sz="1900">
                <a:solidFill>
                  <a:schemeClr val="tx2"/>
                </a:solidFill>
                <a:latin typeface="Arial" pitchFamily="34" charset="0"/>
              </a:defRPr>
            </a:lvl3pPr>
            <a:lvl4pPr marL="2225855" indent="-317980" defTabSz="1256460">
              <a:defRPr sz="1900">
                <a:solidFill>
                  <a:schemeClr val="tx2"/>
                </a:solidFill>
                <a:latin typeface="Arial" pitchFamily="34" charset="0"/>
              </a:defRPr>
            </a:lvl4pPr>
            <a:lvl5pPr marL="2861812" indent="-317980" defTabSz="1256460">
              <a:defRPr sz="1900">
                <a:solidFill>
                  <a:schemeClr val="tx2"/>
                </a:solidFill>
                <a:latin typeface="Arial" pitchFamily="34" charset="0"/>
              </a:defRPr>
            </a:lvl5pPr>
            <a:lvl6pPr marL="3497770" indent="-317980" defTabSz="1256460" eaLnBrk="0" fontAlgn="base" hangingPunct="0">
              <a:spcBef>
                <a:spcPct val="0"/>
              </a:spcBef>
              <a:spcAft>
                <a:spcPct val="0"/>
              </a:spcAft>
              <a:defRPr sz="1900">
                <a:solidFill>
                  <a:schemeClr val="tx2"/>
                </a:solidFill>
                <a:latin typeface="Arial" pitchFamily="34" charset="0"/>
              </a:defRPr>
            </a:lvl6pPr>
            <a:lvl7pPr marL="4133728" indent="-317980" defTabSz="1256460" eaLnBrk="0" fontAlgn="base" hangingPunct="0">
              <a:spcBef>
                <a:spcPct val="0"/>
              </a:spcBef>
              <a:spcAft>
                <a:spcPct val="0"/>
              </a:spcAft>
              <a:defRPr sz="1900">
                <a:solidFill>
                  <a:schemeClr val="tx2"/>
                </a:solidFill>
                <a:latin typeface="Arial" pitchFamily="34" charset="0"/>
              </a:defRPr>
            </a:lvl7pPr>
            <a:lvl8pPr marL="4769688" indent="-317980" defTabSz="1256460" eaLnBrk="0" fontAlgn="base" hangingPunct="0">
              <a:spcBef>
                <a:spcPct val="0"/>
              </a:spcBef>
              <a:spcAft>
                <a:spcPct val="0"/>
              </a:spcAft>
              <a:defRPr sz="1900">
                <a:solidFill>
                  <a:schemeClr val="tx2"/>
                </a:solidFill>
                <a:latin typeface="Arial" pitchFamily="34" charset="0"/>
              </a:defRPr>
            </a:lvl8pPr>
            <a:lvl9pPr marL="5405647" indent="-317980" defTabSz="1256460" eaLnBrk="0" fontAlgn="base" hangingPunct="0">
              <a:spcBef>
                <a:spcPct val="0"/>
              </a:spcBef>
              <a:spcAft>
                <a:spcPct val="0"/>
              </a:spcAft>
              <a:defRPr sz="1900">
                <a:solidFill>
                  <a:schemeClr val="tx2"/>
                </a:solidFill>
                <a:latin typeface="Arial" pitchFamily="34" charset="0"/>
              </a:defRPr>
            </a:lvl9pPr>
          </a:lstStyle>
          <a:p>
            <a:fld id="{E2D5DE21-2FAD-40E9-B495-F93FE260513F}" type="slidenum">
              <a:rPr lang="de-DE" sz="1400">
                <a:solidFill>
                  <a:schemeClr val="tx1"/>
                </a:solidFill>
                <a:latin typeface="Verdana Ref" pitchFamily="34" charset="0"/>
              </a:rPr>
              <a:pPr/>
              <a:t>14</a:t>
            </a:fld>
            <a:endParaRPr lang="de-DE" sz="1400" dirty="0">
              <a:solidFill>
                <a:schemeClr val="tx1"/>
              </a:solidFill>
              <a:latin typeface="Verdana Ref" pitchFamily="34" charset="0"/>
            </a:endParaRPr>
          </a:p>
        </p:txBody>
      </p:sp>
      <p:sp>
        <p:nvSpPr>
          <p:cNvPr id="402435" name="Rectangle 2"/>
          <p:cNvSpPr>
            <a:spLocks noGrp="1" noRot="1" noChangeAspect="1" noChangeArrowheads="1" noTextEdit="1"/>
          </p:cNvSpPr>
          <p:nvPr>
            <p:ph type="sldImg"/>
          </p:nvPr>
        </p:nvSpPr>
        <p:spPr>
          <a:xfrm>
            <a:off x="-1187450" y="1146175"/>
            <a:ext cx="10248900" cy="5765800"/>
          </a:xfrm>
          <a:ln/>
        </p:spPr>
      </p:sp>
      <p:sp>
        <p:nvSpPr>
          <p:cNvPr id="4024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de-DE" dirty="0"/>
          </a:p>
        </p:txBody>
      </p:sp>
    </p:spTree>
    <p:extLst>
      <p:ext uri="{BB962C8B-B14F-4D97-AF65-F5344CB8AC3E}">
        <p14:creationId xmlns:p14="http://schemas.microsoft.com/office/powerpoint/2010/main" val="21956458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9"/>
            <a:ext cx="10972800" cy="1143000"/>
          </a:xfrm>
          <a:prstGeom prst="rect">
            <a:avLst/>
          </a:prstGeom>
        </p:spPr>
        <p:txBody>
          <a:bodyPr/>
          <a:lstStyle/>
          <a:p>
            <a:r>
              <a:rPr lang="de-DE"/>
              <a:t>Titelmasterformat durch Klicken bearbeiten</a:t>
            </a:r>
          </a:p>
        </p:txBody>
      </p:sp>
      <p:sp>
        <p:nvSpPr>
          <p:cNvPr id="3" name="Inhaltsplatzhalter 2"/>
          <p:cNvSpPr>
            <a:spLocks noGrp="1"/>
          </p:cNvSpPr>
          <p:nvPr>
            <p:ph idx="1"/>
          </p:nvPr>
        </p:nvSpPr>
        <p:spPr>
          <a:xfrm>
            <a:off x="609600" y="1600204"/>
            <a:ext cx="10972800" cy="4525963"/>
          </a:xfrm>
          <a:prstGeom prst="rect">
            <a:avLst/>
          </a:prstGeom>
        </p:spPr>
        <p:txBody>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Tree>
    <p:custDataLst>
      <p:tags r:id="rId1"/>
    </p:custDataLst>
    <p:extLst>
      <p:ext uri="{BB962C8B-B14F-4D97-AF65-F5344CB8AC3E}">
        <p14:creationId xmlns:p14="http://schemas.microsoft.com/office/powerpoint/2010/main" val="1496365419"/>
      </p:ext>
    </p:extLst>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9"/>
            <a:ext cx="10972800" cy="1143000"/>
          </a:xfrm>
          <a:prstGeom prst="rect">
            <a:avLst/>
          </a:prstGeom>
        </p:spPr>
        <p:txBody>
          <a:bodyPr/>
          <a:lstStyle/>
          <a:p>
            <a:r>
              <a:rPr lang="de-DE"/>
              <a:t>Titelmasterformat durch Klicken bearbeiten</a:t>
            </a:r>
          </a:p>
        </p:txBody>
      </p:sp>
      <p:sp>
        <p:nvSpPr>
          <p:cNvPr id="3" name="Inhaltsplatzhalter 2"/>
          <p:cNvSpPr>
            <a:spLocks noGrp="1"/>
          </p:cNvSpPr>
          <p:nvPr>
            <p:ph sz="half" idx="1"/>
          </p:nvPr>
        </p:nvSpPr>
        <p:spPr>
          <a:xfrm>
            <a:off x="609600" y="1600204"/>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6197600" y="1600204"/>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Tree>
    <p:custDataLst>
      <p:tags r:id="rId1"/>
    </p:custDataLst>
    <p:extLst>
      <p:ext uri="{BB962C8B-B14F-4D97-AF65-F5344CB8AC3E}">
        <p14:creationId xmlns:p14="http://schemas.microsoft.com/office/powerpoint/2010/main" val="2633267354"/>
      </p:ext>
    </p:extLst>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1030508948"/>
      </p:ext>
    </p:extLst>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916246179"/>
      </p:ext>
    </p:extLst>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Only" preserve="1">
  <p:cSld name="Inhalt">
    <p:spTree>
      <p:nvGrpSpPr>
        <p:cNvPr id="1" name=""/>
        <p:cNvGrpSpPr/>
        <p:nvPr/>
      </p:nvGrpSpPr>
      <p:grpSpPr>
        <a:xfrm>
          <a:off x="0" y="0"/>
          <a:ext cx="0" cy="0"/>
          <a:chOff x="0" y="0"/>
          <a:chExt cx="0" cy="0"/>
        </a:xfrm>
      </p:grpSpPr>
      <p:sp>
        <p:nvSpPr>
          <p:cNvPr id="2" name="Inhaltsplatzhalter 1"/>
          <p:cNvSpPr>
            <a:spLocks noGrp="1"/>
          </p:cNvSpPr>
          <p:nvPr>
            <p:ph/>
          </p:nvPr>
        </p:nvSpPr>
        <p:spPr>
          <a:xfrm>
            <a:off x="609600" y="274642"/>
            <a:ext cx="10972800" cy="5851525"/>
          </a:xfrm>
          <a:prstGeom prst="rect">
            <a:avLst/>
          </a:prstGeom>
        </p:spPr>
        <p:txBody>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Tree>
    <p:custDataLst>
      <p:tags r:id="rId1"/>
    </p:custDataLst>
    <p:extLst>
      <p:ext uri="{BB962C8B-B14F-4D97-AF65-F5344CB8AC3E}">
        <p14:creationId xmlns:p14="http://schemas.microsoft.com/office/powerpoint/2010/main" val="661488745"/>
      </p:ext>
    </p:extLst>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Line 32">
            <a:extLst>
              <a:ext uri="{FF2B5EF4-FFF2-40B4-BE49-F238E27FC236}">
                <a16:creationId xmlns:a16="http://schemas.microsoft.com/office/drawing/2014/main" id="{62E6BBE1-9863-41EA-8AA6-08C5380051FB}"/>
              </a:ext>
            </a:extLst>
          </p:cNvPr>
          <p:cNvSpPr>
            <a:spLocks noChangeShapeType="1"/>
          </p:cNvSpPr>
          <p:nvPr userDrawn="1"/>
        </p:nvSpPr>
        <p:spPr bwMode="auto">
          <a:xfrm>
            <a:off x="0" y="1088740"/>
            <a:ext cx="12192000" cy="0"/>
          </a:xfrm>
          <a:prstGeom prst="line">
            <a:avLst/>
          </a:prstGeom>
          <a:noFill/>
          <a:ln w="3810">
            <a:solidFill>
              <a:srgbClr val="0065B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dirty="0">
              <a:ea typeface="ＭＳ Ｐゴシック" charset="0"/>
            </a:endParaRPr>
          </a:p>
        </p:txBody>
      </p:sp>
      <p:sp>
        <p:nvSpPr>
          <p:cNvPr id="11" name="Line 24">
            <a:extLst>
              <a:ext uri="{FF2B5EF4-FFF2-40B4-BE49-F238E27FC236}">
                <a16:creationId xmlns:a16="http://schemas.microsoft.com/office/drawing/2014/main" id="{E26C8E3E-C832-4EB0-BE8E-8E81C2F2D08D}"/>
              </a:ext>
            </a:extLst>
          </p:cNvPr>
          <p:cNvSpPr>
            <a:spLocks noChangeShapeType="1"/>
          </p:cNvSpPr>
          <p:nvPr userDrawn="1"/>
        </p:nvSpPr>
        <p:spPr bwMode="auto">
          <a:xfrm>
            <a:off x="0" y="6165304"/>
            <a:ext cx="12192000" cy="0"/>
          </a:xfrm>
          <a:prstGeom prst="line">
            <a:avLst/>
          </a:prstGeom>
          <a:noFill/>
          <a:ln w="3810">
            <a:solidFill>
              <a:srgbClr val="0065B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dirty="0">
              <a:ea typeface="ＭＳ Ｐゴシック" charset="0"/>
            </a:endParaRPr>
          </a:p>
        </p:txBody>
      </p:sp>
      <p:sp>
        <p:nvSpPr>
          <p:cNvPr id="12" name="Rectangle 4">
            <a:extLst>
              <a:ext uri="{FF2B5EF4-FFF2-40B4-BE49-F238E27FC236}">
                <a16:creationId xmlns:a16="http://schemas.microsoft.com/office/drawing/2014/main" id="{1189F3C3-04BE-4870-B973-604F96EB7F2C}"/>
              </a:ext>
            </a:extLst>
          </p:cNvPr>
          <p:cNvSpPr txBox="1">
            <a:spLocks noChangeArrowheads="1"/>
          </p:cNvSpPr>
          <p:nvPr userDrawn="1"/>
        </p:nvSpPr>
        <p:spPr bwMode="auto">
          <a:xfrm>
            <a:off x="191344" y="6561348"/>
            <a:ext cx="2096852" cy="306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0" rIns="91440" bIns="0" numCol="1" anchor="ctr" anchorCtr="0" compatLnSpc="1">
            <a:prstTxWarp prst="textNoShape">
              <a:avLst/>
            </a:prstTxWarp>
            <a:noAutofit/>
          </a:bodyPr>
          <a:lstStyle>
            <a:defPPr>
              <a:defRPr lang="en-US"/>
            </a:defPPr>
            <a:lvl1pPr algn="l" rtl="0" eaLnBrk="0" fontAlgn="base" hangingPunct="0">
              <a:lnSpc>
                <a:spcPct val="50000"/>
              </a:lnSpc>
              <a:spcBef>
                <a:spcPct val="50000"/>
              </a:spcBef>
              <a:spcAft>
                <a:spcPct val="0"/>
              </a:spcAft>
              <a:defRPr lang="de-DE" sz="1000" kern="1200">
                <a:solidFill>
                  <a:srgbClr val="0065BD"/>
                </a:solidFill>
                <a:latin typeface="TUM Neue Helvetica 55 Regular" pitchFamily="34" charset="0"/>
                <a:ea typeface="ＭＳ Ｐゴシック" charset="0"/>
                <a:cs typeface="+mn-cs"/>
              </a:defRPr>
            </a:lvl1pPr>
            <a:lvl2pPr marL="457200" algn="l" rtl="0" eaLnBrk="0" fontAlgn="base" hangingPunct="0">
              <a:spcBef>
                <a:spcPct val="0"/>
              </a:spcBef>
              <a:spcAft>
                <a:spcPct val="0"/>
              </a:spcAft>
              <a:defRPr sz="1400" kern="1200">
                <a:solidFill>
                  <a:schemeClr val="tx2"/>
                </a:solidFill>
                <a:latin typeface="Arial" pitchFamily="34" charset="0"/>
                <a:ea typeface="+mn-ea"/>
                <a:cs typeface="+mn-cs"/>
              </a:defRPr>
            </a:lvl2pPr>
            <a:lvl3pPr marL="914400" algn="l" rtl="0" eaLnBrk="0" fontAlgn="base" hangingPunct="0">
              <a:spcBef>
                <a:spcPct val="0"/>
              </a:spcBef>
              <a:spcAft>
                <a:spcPct val="0"/>
              </a:spcAft>
              <a:defRPr sz="1400" kern="1200">
                <a:solidFill>
                  <a:schemeClr val="tx2"/>
                </a:solidFill>
                <a:latin typeface="Arial" pitchFamily="34" charset="0"/>
                <a:ea typeface="+mn-ea"/>
                <a:cs typeface="+mn-cs"/>
              </a:defRPr>
            </a:lvl3pPr>
            <a:lvl4pPr marL="1371600" algn="l" rtl="0" eaLnBrk="0" fontAlgn="base" hangingPunct="0">
              <a:spcBef>
                <a:spcPct val="0"/>
              </a:spcBef>
              <a:spcAft>
                <a:spcPct val="0"/>
              </a:spcAft>
              <a:defRPr sz="1400" kern="1200">
                <a:solidFill>
                  <a:schemeClr val="tx2"/>
                </a:solidFill>
                <a:latin typeface="Arial" pitchFamily="34" charset="0"/>
                <a:ea typeface="+mn-ea"/>
                <a:cs typeface="+mn-cs"/>
              </a:defRPr>
            </a:lvl4pPr>
            <a:lvl5pPr marL="1828800" algn="l" rtl="0" eaLnBrk="0" fontAlgn="base" hangingPunct="0">
              <a:spcBef>
                <a:spcPct val="0"/>
              </a:spcBef>
              <a:spcAft>
                <a:spcPct val="0"/>
              </a:spcAft>
              <a:defRPr sz="1400" kern="1200">
                <a:solidFill>
                  <a:schemeClr val="tx2"/>
                </a:solidFill>
                <a:latin typeface="Arial" pitchFamily="34" charset="0"/>
                <a:ea typeface="+mn-ea"/>
                <a:cs typeface="+mn-cs"/>
              </a:defRPr>
            </a:lvl5pPr>
            <a:lvl6pPr marL="2286000" algn="l" defTabSz="914400" rtl="0" eaLnBrk="1" latinLnBrk="0" hangingPunct="1">
              <a:defRPr sz="1400" kern="1200">
                <a:solidFill>
                  <a:schemeClr val="tx2"/>
                </a:solidFill>
                <a:latin typeface="Arial" pitchFamily="34" charset="0"/>
                <a:ea typeface="+mn-ea"/>
                <a:cs typeface="+mn-cs"/>
              </a:defRPr>
            </a:lvl6pPr>
            <a:lvl7pPr marL="2743200" algn="l" defTabSz="914400" rtl="0" eaLnBrk="1" latinLnBrk="0" hangingPunct="1">
              <a:defRPr sz="1400" kern="1200">
                <a:solidFill>
                  <a:schemeClr val="tx2"/>
                </a:solidFill>
                <a:latin typeface="Arial" pitchFamily="34" charset="0"/>
                <a:ea typeface="+mn-ea"/>
                <a:cs typeface="+mn-cs"/>
              </a:defRPr>
            </a:lvl7pPr>
            <a:lvl8pPr marL="3200400" algn="l" defTabSz="914400" rtl="0" eaLnBrk="1" latinLnBrk="0" hangingPunct="1">
              <a:defRPr sz="1400" kern="1200">
                <a:solidFill>
                  <a:schemeClr val="tx2"/>
                </a:solidFill>
                <a:latin typeface="Arial" pitchFamily="34" charset="0"/>
                <a:ea typeface="+mn-ea"/>
                <a:cs typeface="+mn-cs"/>
              </a:defRPr>
            </a:lvl8pPr>
            <a:lvl9pPr marL="3657600" algn="l" defTabSz="914400" rtl="0" eaLnBrk="1" latinLnBrk="0" hangingPunct="1">
              <a:defRPr sz="1400" kern="1200">
                <a:solidFill>
                  <a:schemeClr val="tx2"/>
                </a:solidFill>
                <a:latin typeface="Arial" pitchFamily="34" charset="0"/>
                <a:ea typeface="+mn-ea"/>
                <a:cs typeface="+mn-cs"/>
              </a:defRPr>
            </a:lvl9pPr>
          </a:lstStyle>
          <a:p>
            <a:pPr>
              <a:defRPr/>
            </a:pPr>
            <a:r>
              <a:rPr lang="en-US" sz="1000" dirty="0"/>
              <a:t>©reiner.hutwelker@tum.de</a:t>
            </a:r>
          </a:p>
        </p:txBody>
      </p:sp>
      <p:sp>
        <p:nvSpPr>
          <p:cNvPr id="13" name="Rectangle 5">
            <a:extLst>
              <a:ext uri="{FF2B5EF4-FFF2-40B4-BE49-F238E27FC236}">
                <a16:creationId xmlns:a16="http://schemas.microsoft.com/office/drawing/2014/main" id="{40310744-6D44-43DF-BBC8-53693985D9B9}"/>
              </a:ext>
            </a:extLst>
          </p:cNvPr>
          <p:cNvSpPr txBox="1">
            <a:spLocks noChangeArrowheads="1"/>
          </p:cNvSpPr>
          <p:nvPr userDrawn="1"/>
        </p:nvSpPr>
        <p:spPr bwMode="auto">
          <a:xfrm>
            <a:off x="4115780" y="6561348"/>
            <a:ext cx="3962400" cy="304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0000" bIns="45720" numCol="1" anchor="ctr" anchorCtr="0" compatLnSpc="1">
            <a:prstTxWarp prst="textNoShape">
              <a:avLst/>
            </a:prstTxWarp>
          </a:bodyPr>
          <a:lstStyle>
            <a:defPPr>
              <a:defRPr lang="en-US"/>
            </a:defPPr>
            <a:lvl1pPr algn="ctr" rtl="0" eaLnBrk="0" fontAlgn="base" hangingPunct="0">
              <a:lnSpc>
                <a:spcPct val="50000"/>
              </a:lnSpc>
              <a:spcBef>
                <a:spcPct val="50000"/>
              </a:spcBef>
              <a:spcAft>
                <a:spcPct val="0"/>
              </a:spcAft>
              <a:defRPr sz="1200" kern="1200">
                <a:solidFill>
                  <a:srgbClr val="0065BD"/>
                </a:solidFill>
                <a:latin typeface="TUM Neue Helvetica 55 Regular" charset="0"/>
                <a:ea typeface="+mn-ea"/>
                <a:cs typeface="+mn-cs"/>
              </a:defRPr>
            </a:lvl1pPr>
            <a:lvl2pPr marL="457200" algn="l" rtl="0" eaLnBrk="0" fontAlgn="base" hangingPunct="0">
              <a:spcBef>
                <a:spcPct val="0"/>
              </a:spcBef>
              <a:spcAft>
                <a:spcPct val="0"/>
              </a:spcAft>
              <a:defRPr sz="1400" kern="1200">
                <a:solidFill>
                  <a:schemeClr val="tx2"/>
                </a:solidFill>
                <a:latin typeface="Arial" pitchFamily="34" charset="0"/>
                <a:ea typeface="+mn-ea"/>
                <a:cs typeface="+mn-cs"/>
              </a:defRPr>
            </a:lvl2pPr>
            <a:lvl3pPr marL="914400" algn="l" rtl="0" eaLnBrk="0" fontAlgn="base" hangingPunct="0">
              <a:spcBef>
                <a:spcPct val="0"/>
              </a:spcBef>
              <a:spcAft>
                <a:spcPct val="0"/>
              </a:spcAft>
              <a:defRPr sz="1400" kern="1200">
                <a:solidFill>
                  <a:schemeClr val="tx2"/>
                </a:solidFill>
                <a:latin typeface="Arial" pitchFamily="34" charset="0"/>
                <a:ea typeface="+mn-ea"/>
                <a:cs typeface="+mn-cs"/>
              </a:defRPr>
            </a:lvl3pPr>
            <a:lvl4pPr marL="1371600" algn="l" rtl="0" eaLnBrk="0" fontAlgn="base" hangingPunct="0">
              <a:spcBef>
                <a:spcPct val="0"/>
              </a:spcBef>
              <a:spcAft>
                <a:spcPct val="0"/>
              </a:spcAft>
              <a:defRPr sz="1400" kern="1200">
                <a:solidFill>
                  <a:schemeClr val="tx2"/>
                </a:solidFill>
                <a:latin typeface="Arial" pitchFamily="34" charset="0"/>
                <a:ea typeface="+mn-ea"/>
                <a:cs typeface="+mn-cs"/>
              </a:defRPr>
            </a:lvl4pPr>
            <a:lvl5pPr marL="1828800" algn="l" rtl="0" eaLnBrk="0" fontAlgn="base" hangingPunct="0">
              <a:spcBef>
                <a:spcPct val="0"/>
              </a:spcBef>
              <a:spcAft>
                <a:spcPct val="0"/>
              </a:spcAft>
              <a:defRPr sz="1400" kern="1200">
                <a:solidFill>
                  <a:schemeClr val="tx2"/>
                </a:solidFill>
                <a:latin typeface="Arial" pitchFamily="34" charset="0"/>
                <a:ea typeface="+mn-ea"/>
                <a:cs typeface="+mn-cs"/>
              </a:defRPr>
            </a:lvl5pPr>
            <a:lvl6pPr marL="2286000" algn="l" defTabSz="914400" rtl="0" eaLnBrk="1" latinLnBrk="0" hangingPunct="1">
              <a:defRPr sz="1400" kern="1200">
                <a:solidFill>
                  <a:schemeClr val="tx2"/>
                </a:solidFill>
                <a:latin typeface="Arial" pitchFamily="34" charset="0"/>
                <a:ea typeface="+mn-ea"/>
                <a:cs typeface="+mn-cs"/>
              </a:defRPr>
            </a:lvl6pPr>
            <a:lvl7pPr marL="2743200" algn="l" defTabSz="914400" rtl="0" eaLnBrk="1" latinLnBrk="0" hangingPunct="1">
              <a:defRPr sz="1400" kern="1200">
                <a:solidFill>
                  <a:schemeClr val="tx2"/>
                </a:solidFill>
                <a:latin typeface="Arial" pitchFamily="34" charset="0"/>
                <a:ea typeface="+mn-ea"/>
                <a:cs typeface="+mn-cs"/>
              </a:defRPr>
            </a:lvl7pPr>
            <a:lvl8pPr marL="3200400" algn="l" defTabSz="914400" rtl="0" eaLnBrk="1" latinLnBrk="0" hangingPunct="1">
              <a:defRPr sz="1400" kern="1200">
                <a:solidFill>
                  <a:schemeClr val="tx2"/>
                </a:solidFill>
                <a:latin typeface="Arial" pitchFamily="34" charset="0"/>
                <a:ea typeface="+mn-ea"/>
                <a:cs typeface="+mn-cs"/>
              </a:defRPr>
            </a:lvl8pPr>
            <a:lvl9pPr marL="3657600" algn="l" defTabSz="914400" rtl="0" eaLnBrk="1" latinLnBrk="0" hangingPunct="1">
              <a:defRPr sz="1400" kern="1200">
                <a:solidFill>
                  <a:schemeClr val="tx2"/>
                </a:solidFill>
                <a:latin typeface="Arial" pitchFamily="34" charset="0"/>
                <a:ea typeface="+mn-ea"/>
                <a:cs typeface="+mn-cs"/>
              </a:defRPr>
            </a:lvl9pPr>
          </a:lstStyle>
          <a:p>
            <a:r>
              <a:rPr lang="en-US" altLang="de-DE" sz="1000" noProof="0" dirty="0"/>
              <a:t>Six Sigma Project-Story-Book for: your name and eMail-address</a:t>
            </a:r>
          </a:p>
        </p:txBody>
      </p:sp>
      <p:sp>
        <p:nvSpPr>
          <p:cNvPr id="15" name="Rectangle 6">
            <a:extLst>
              <a:ext uri="{FF2B5EF4-FFF2-40B4-BE49-F238E27FC236}">
                <a16:creationId xmlns:a16="http://schemas.microsoft.com/office/drawing/2014/main" id="{CE732C12-389D-4645-AF4D-8AAE48238E5E}"/>
              </a:ext>
            </a:extLst>
          </p:cNvPr>
          <p:cNvSpPr txBox="1">
            <a:spLocks noChangeArrowheads="1"/>
          </p:cNvSpPr>
          <p:nvPr userDrawn="1"/>
        </p:nvSpPr>
        <p:spPr bwMode="auto">
          <a:xfrm>
            <a:off x="10884532" y="6561348"/>
            <a:ext cx="1116124" cy="304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algn="l" rtl="0" eaLnBrk="0" fontAlgn="base" hangingPunct="0">
              <a:lnSpc>
                <a:spcPct val="50000"/>
              </a:lnSpc>
              <a:spcBef>
                <a:spcPct val="50000"/>
              </a:spcBef>
              <a:spcAft>
                <a:spcPct val="0"/>
              </a:spcAft>
              <a:defRPr sz="1200" kern="1200">
                <a:solidFill>
                  <a:srgbClr val="0065BD"/>
                </a:solidFill>
                <a:latin typeface="TUM Neue Helvetica 55 Regular" charset="0"/>
                <a:ea typeface="+mn-ea"/>
                <a:cs typeface="+mn-cs"/>
              </a:defRPr>
            </a:lvl1pPr>
            <a:lvl2pPr marL="457200" algn="l" rtl="0" eaLnBrk="0" fontAlgn="base" hangingPunct="0">
              <a:spcBef>
                <a:spcPct val="0"/>
              </a:spcBef>
              <a:spcAft>
                <a:spcPct val="0"/>
              </a:spcAft>
              <a:defRPr sz="1400" kern="1200">
                <a:solidFill>
                  <a:schemeClr val="tx2"/>
                </a:solidFill>
                <a:latin typeface="Arial" pitchFamily="34" charset="0"/>
                <a:ea typeface="+mn-ea"/>
                <a:cs typeface="+mn-cs"/>
              </a:defRPr>
            </a:lvl2pPr>
            <a:lvl3pPr marL="914400" algn="l" rtl="0" eaLnBrk="0" fontAlgn="base" hangingPunct="0">
              <a:spcBef>
                <a:spcPct val="0"/>
              </a:spcBef>
              <a:spcAft>
                <a:spcPct val="0"/>
              </a:spcAft>
              <a:defRPr sz="1400" kern="1200">
                <a:solidFill>
                  <a:schemeClr val="tx2"/>
                </a:solidFill>
                <a:latin typeface="Arial" pitchFamily="34" charset="0"/>
                <a:ea typeface="+mn-ea"/>
                <a:cs typeface="+mn-cs"/>
              </a:defRPr>
            </a:lvl3pPr>
            <a:lvl4pPr marL="1371600" algn="l" rtl="0" eaLnBrk="0" fontAlgn="base" hangingPunct="0">
              <a:spcBef>
                <a:spcPct val="0"/>
              </a:spcBef>
              <a:spcAft>
                <a:spcPct val="0"/>
              </a:spcAft>
              <a:defRPr sz="1400" kern="1200">
                <a:solidFill>
                  <a:schemeClr val="tx2"/>
                </a:solidFill>
                <a:latin typeface="Arial" pitchFamily="34" charset="0"/>
                <a:ea typeface="+mn-ea"/>
                <a:cs typeface="+mn-cs"/>
              </a:defRPr>
            </a:lvl4pPr>
            <a:lvl5pPr marL="1828800" algn="l" rtl="0" eaLnBrk="0" fontAlgn="base" hangingPunct="0">
              <a:spcBef>
                <a:spcPct val="0"/>
              </a:spcBef>
              <a:spcAft>
                <a:spcPct val="0"/>
              </a:spcAft>
              <a:defRPr sz="1400" kern="1200">
                <a:solidFill>
                  <a:schemeClr val="tx2"/>
                </a:solidFill>
                <a:latin typeface="Arial" pitchFamily="34" charset="0"/>
                <a:ea typeface="+mn-ea"/>
                <a:cs typeface="+mn-cs"/>
              </a:defRPr>
            </a:lvl5pPr>
            <a:lvl6pPr marL="2286000" algn="l" defTabSz="914400" rtl="0" eaLnBrk="1" latinLnBrk="0" hangingPunct="1">
              <a:defRPr sz="1400" kern="1200">
                <a:solidFill>
                  <a:schemeClr val="tx2"/>
                </a:solidFill>
                <a:latin typeface="Arial" pitchFamily="34" charset="0"/>
                <a:ea typeface="+mn-ea"/>
                <a:cs typeface="+mn-cs"/>
              </a:defRPr>
            </a:lvl6pPr>
            <a:lvl7pPr marL="2743200" algn="l" defTabSz="914400" rtl="0" eaLnBrk="1" latinLnBrk="0" hangingPunct="1">
              <a:defRPr sz="1400" kern="1200">
                <a:solidFill>
                  <a:schemeClr val="tx2"/>
                </a:solidFill>
                <a:latin typeface="Arial" pitchFamily="34" charset="0"/>
                <a:ea typeface="+mn-ea"/>
                <a:cs typeface="+mn-cs"/>
              </a:defRPr>
            </a:lvl7pPr>
            <a:lvl8pPr marL="3200400" algn="l" defTabSz="914400" rtl="0" eaLnBrk="1" latinLnBrk="0" hangingPunct="1">
              <a:defRPr sz="1400" kern="1200">
                <a:solidFill>
                  <a:schemeClr val="tx2"/>
                </a:solidFill>
                <a:latin typeface="Arial" pitchFamily="34" charset="0"/>
                <a:ea typeface="+mn-ea"/>
                <a:cs typeface="+mn-cs"/>
              </a:defRPr>
            </a:lvl8pPr>
            <a:lvl9pPr marL="3657600" algn="l" defTabSz="914400" rtl="0" eaLnBrk="1" latinLnBrk="0" hangingPunct="1">
              <a:defRPr sz="1400" kern="1200">
                <a:solidFill>
                  <a:schemeClr val="tx2"/>
                </a:solidFill>
                <a:latin typeface="Arial" pitchFamily="34" charset="0"/>
                <a:ea typeface="+mn-ea"/>
                <a:cs typeface="+mn-cs"/>
              </a:defRPr>
            </a:lvl9pPr>
          </a:lstStyle>
          <a:p>
            <a:pPr algn="r"/>
            <a:fld id="{09548726-3617-401E-9206-1B8F217FFC91}" type="slidenum">
              <a:rPr lang="de-DE" altLang="de-DE" sz="1000" smtClean="0"/>
              <a:pPr algn="r"/>
              <a:t>‹#›</a:t>
            </a:fld>
            <a:endParaRPr lang="de-DE" altLang="de-DE" sz="1000" dirty="0"/>
          </a:p>
        </p:txBody>
      </p:sp>
    </p:spTree>
    <p:custDataLst>
      <p:tags r:id="rId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p:fade thruBlk="1"/>
  </p:transition>
  <p:txStyles>
    <p:titleStyle>
      <a:lvl1pPr algn="l" rtl="0" eaLnBrk="0" fontAlgn="base" hangingPunct="0">
        <a:spcBef>
          <a:spcPct val="0"/>
        </a:spcBef>
        <a:spcAft>
          <a:spcPct val="0"/>
        </a:spcAft>
        <a:defRPr sz="2200">
          <a:solidFill>
            <a:schemeClr val="tx2"/>
          </a:solidFill>
          <a:latin typeface="+mj-lt"/>
          <a:ea typeface="+mj-ea"/>
          <a:cs typeface="+mj-cs"/>
        </a:defRPr>
      </a:lvl1pPr>
      <a:lvl2pPr algn="l" rtl="0" eaLnBrk="0" fontAlgn="base" hangingPunct="0">
        <a:spcBef>
          <a:spcPct val="0"/>
        </a:spcBef>
        <a:spcAft>
          <a:spcPct val="0"/>
        </a:spcAft>
        <a:defRPr sz="2200">
          <a:solidFill>
            <a:schemeClr val="tx2"/>
          </a:solidFill>
          <a:latin typeface="Verdana Ref" pitchFamily="34" charset="0"/>
        </a:defRPr>
      </a:lvl2pPr>
      <a:lvl3pPr algn="l" rtl="0" eaLnBrk="0" fontAlgn="base" hangingPunct="0">
        <a:spcBef>
          <a:spcPct val="0"/>
        </a:spcBef>
        <a:spcAft>
          <a:spcPct val="0"/>
        </a:spcAft>
        <a:defRPr sz="2200">
          <a:solidFill>
            <a:schemeClr val="tx2"/>
          </a:solidFill>
          <a:latin typeface="Verdana Ref" pitchFamily="34" charset="0"/>
        </a:defRPr>
      </a:lvl3pPr>
      <a:lvl4pPr algn="l" rtl="0" eaLnBrk="0" fontAlgn="base" hangingPunct="0">
        <a:spcBef>
          <a:spcPct val="0"/>
        </a:spcBef>
        <a:spcAft>
          <a:spcPct val="0"/>
        </a:spcAft>
        <a:defRPr sz="2200">
          <a:solidFill>
            <a:schemeClr val="tx2"/>
          </a:solidFill>
          <a:latin typeface="Verdana Ref" pitchFamily="34" charset="0"/>
        </a:defRPr>
      </a:lvl4pPr>
      <a:lvl5pPr algn="l" rtl="0" eaLnBrk="0" fontAlgn="base" hangingPunct="0">
        <a:spcBef>
          <a:spcPct val="0"/>
        </a:spcBef>
        <a:spcAft>
          <a:spcPct val="0"/>
        </a:spcAft>
        <a:defRPr sz="2200">
          <a:solidFill>
            <a:schemeClr val="tx2"/>
          </a:solidFill>
          <a:latin typeface="Verdana Ref" pitchFamily="34" charset="0"/>
        </a:defRPr>
      </a:lvl5pPr>
      <a:lvl6pPr marL="457200" algn="l" rtl="0" eaLnBrk="0" fontAlgn="base" hangingPunct="0">
        <a:spcBef>
          <a:spcPct val="0"/>
        </a:spcBef>
        <a:spcAft>
          <a:spcPct val="0"/>
        </a:spcAft>
        <a:defRPr sz="2200">
          <a:solidFill>
            <a:schemeClr val="tx2"/>
          </a:solidFill>
          <a:latin typeface="Verdana Ref" pitchFamily="34" charset="0"/>
        </a:defRPr>
      </a:lvl6pPr>
      <a:lvl7pPr marL="914400" algn="l" rtl="0" eaLnBrk="0" fontAlgn="base" hangingPunct="0">
        <a:spcBef>
          <a:spcPct val="0"/>
        </a:spcBef>
        <a:spcAft>
          <a:spcPct val="0"/>
        </a:spcAft>
        <a:defRPr sz="2200">
          <a:solidFill>
            <a:schemeClr val="tx2"/>
          </a:solidFill>
          <a:latin typeface="Verdana Ref" pitchFamily="34" charset="0"/>
        </a:defRPr>
      </a:lvl7pPr>
      <a:lvl8pPr marL="1371600" algn="l" rtl="0" eaLnBrk="0" fontAlgn="base" hangingPunct="0">
        <a:spcBef>
          <a:spcPct val="0"/>
        </a:spcBef>
        <a:spcAft>
          <a:spcPct val="0"/>
        </a:spcAft>
        <a:defRPr sz="2200">
          <a:solidFill>
            <a:schemeClr val="tx2"/>
          </a:solidFill>
          <a:latin typeface="Verdana Ref" pitchFamily="34" charset="0"/>
        </a:defRPr>
      </a:lvl8pPr>
      <a:lvl9pPr marL="1828800" algn="l" rtl="0" eaLnBrk="0" fontAlgn="base" hangingPunct="0">
        <a:spcBef>
          <a:spcPct val="0"/>
        </a:spcBef>
        <a:spcAft>
          <a:spcPct val="0"/>
        </a:spcAft>
        <a:defRPr sz="2200">
          <a:solidFill>
            <a:schemeClr val="tx2"/>
          </a:solidFill>
          <a:latin typeface="Verdana Ref"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69"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8.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10.png"/><Relationship Id="rId3" Type="http://schemas.openxmlformats.org/officeDocument/2006/relationships/image" Target="../media/image34.emf"/><Relationship Id="rId7" Type="http://schemas.openxmlformats.org/officeDocument/2006/relationships/image" Target="../media/image12.png"/><Relationship Id="rId12"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Layout" Target="../slideLayouts/slideLayout5.xml"/><Relationship Id="rId6" Type="http://schemas.openxmlformats.org/officeDocument/2006/relationships/hyperlink" Target="https://kab.org/litter-study/" TargetMode="External"/><Relationship Id="rId11" Type="http://schemas.openxmlformats.org/officeDocument/2006/relationships/image" Target="../media/image8.png"/><Relationship Id="rId5" Type="http://schemas.openxmlformats.org/officeDocument/2006/relationships/image" Target="../media/image36.png"/><Relationship Id="rId10" Type="http://schemas.openxmlformats.org/officeDocument/2006/relationships/image" Target="../media/image38.svg"/><Relationship Id="rId4" Type="http://schemas.openxmlformats.org/officeDocument/2006/relationships/image" Target="../media/image35.png"/><Relationship Id="rId9" Type="http://schemas.openxmlformats.org/officeDocument/2006/relationships/image" Target="../media/image37.png"/><Relationship Id="rId14" Type="http://schemas.openxmlformats.org/officeDocument/2006/relationships/image" Target="../media/image11.svg"/></Relationships>
</file>

<file path=ppt/slides/_rels/slide11.xml.rels><?xml version="1.0" encoding="UTF-8" standalone="yes"?>
<Relationships xmlns="http://schemas.openxmlformats.org/package/2006/relationships"><Relationship Id="rId8" Type="http://schemas.openxmlformats.org/officeDocument/2006/relationships/hyperlink" Target="https://www.toronto.ca/legdocs/mmis/2019/bu/bgrd/backgroundfile-123937.pdf" TargetMode="External"/><Relationship Id="rId3" Type="http://schemas.openxmlformats.org/officeDocument/2006/relationships/notesSlide" Target="../notesSlides/notesSlide6.xml"/><Relationship Id="rId7" Type="http://schemas.openxmlformats.org/officeDocument/2006/relationships/image" Target="../media/image42.png"/><Relationship Id="rId2" Type="http://schemas.openxmlformats.org/officeDocument/2006/relationships/slideLayout" Target="../slideLayouts/slideLayout1.xml"/><Relationship Id="rId1" Type="http://schemas.openxmlformats.org/officeDocument/2006/relationships/tags" Target="../tags/tag16.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1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18.xml"/><Relationship Id="rId5" Type="http://schemas.openxmlformats.org/officeDocument/2006/relationships/image" Target="../media/image44.emf"/><Relationship Id="rId4" Type="http://schemas.openxmlformats.org/officeDocument/2006/relationships/image" Target="../media/image43.emf"/></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19.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20.xml"/><Relationship Id="rId4" Type="http://schemas.openxmlformats.org/officeDocument/2006/relationships/image" Target="../media/image4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21.xml"/><Relationship Id="rId4" Type="http://schemas.openxmlformats.org/officeDocument/2006/relationships/image" Target="../media/image46.emf"/></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22.xml"/><Relationship Id="rId5" Type="http://schemas.openxmlformats.org/officeDocument/2006/relationships/image" Target="../media/image48.png"/><Relationship Id="rId4" Type="http://schemas.openxmlformats.org/officeDocument/2006/relationships/image" Target="../media/image47.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23.xml"/><Relationship Id="rId4" Type="http://schemas.openxmlformats.org/officeDocument/2006/relationships/image" Target="../media/image49.emf"/></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24.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9.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2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2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27.xml"/><Relationship Id="rId5" Type="http://schemas.openxmlformats.org/officeDocument/2006/relationships/image" Target="../media/image54.png"/><Relationship Id="rId4" Type="http://schemas.openxmlformats.org/officeDocument/2006/relationships/image" Target="../media/image53.emf"/></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28.xml"/><Relationship Id="rId4" Type="http://schemas.openxmlformats.org/officeDocument/2006/relationships/image" Target="../media/image55.emf"/></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ags" Target="../tags/tag29.xml"/><Relationship Id="rId4" Type="http://schemas.openxmlformats.org/officeDocument/2006/relationships/image" Target="../media/image56.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ags" Target="../tags/tag30.xml"/></Relationships>
</file>

<file path=ppt/slides/_rels/slide26.xml.rels><?xml version="1.0" encoding="UTF-8" standalone="yes"?>
<Relationships xmlns="http://schemas.openxmlformats.org/package/2006/relationships"><Relationship Id="rId8" Type="http://schemas.openxmlformats.org/officeDocument/2006/relationships/image" Target="../media/image61.emf"/><Relationship Id="rId3" Type="http://schemas.openxmlformats.org/officeDocument/2006/relationships/notesSlide" Target="../notesSlides/notesSlide21.xml"/><Relationship Id="rId7" Type="http://schemas.openxmlformats.org/officeDocument/2006/relationships/image" Target="../media/image60.emf"/><Relationship Id="rId2" Type="http://schemas.openxmlformats.org/officeDocument/2006/relationships/slideLayout" Target="../slideLayouts/slideLayout1.xml"/><Relationship Id="rId1" Type="http://schemas.openxmlformats.org/officeDocument/2006/relationships/tags" Target="../tags/tag31.xml"/><Relationship Id="rId6" Type="http://schemas.openxmlformats.org/officeDocument/2006/relationships/image" Target="../media/image59.emf"/><Relationship Id="rId5" Type="http://schemas.openxmlformats.org/officeDocument/2006/relationships/image" Target="../media/image58.emf"/><Relationship Id="rId4" Type="http://schemas.openxmlformats.org/officeDocument/2006/relationships/image" Target="../media/image57.emf"/><Relationship Id="rId9" Type="http://schemas.openxmlformats.org/officeDocument/2006/relationships/image" Target="../media/image62.emf"/></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32.xml"/><Relationship Id="rId4" Type="http://schemas.openxmlformats.org/officeDocument/2006/relationships/image" Target="../media/image63.emf"/></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tags" Target="../tags/tag33.xml"/><Relationship Id="rId4" Type="http://schemas.openxmlformats.org/officeDocument/2006/relationships/image" Target="../media/image64.emf"/></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ags" Target="../tags/tag34.xml"/><Relationship Id="rId6" Type="http://schemas.openxmlformats.org/officeDocument/2006/relationships/image" Target="../media/image67.emf"/><Relationship Id="rId5" Type="http://schemas.openxmlformats.org/officeDocument/2006/relationships/image" Target="../media/image66.emf"/><Relationship Id="rId4" Type="http://schemas.openxmlformats.org/officeDocument/2006/relationships/image" Target="../media/image65.emf"/></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10.xml"/><Relationship Id="rId4" Type="http://schemas.openxmlformats.org/officeDocument/2006/relationships/image" Target="../media/image2.emf"/></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35.xml"/><Relationship Id="rId5" Type="http://schemas.openxmlformats.org/officeDocument/2006/relationships/image" Target="../media/image67.emf"/><Relationship Id="rId4" Type="http://schemas.openxmlformats.org/officeDocument/2006/relationships/image" Target="../media/image66.emf"/></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tags" Target="../tags/tag36.xml"/><Relationship Id="rId4" Type="http://schemas.openxmlformats.org/officeDocument/2006/relationships/image" Target="../media/image68.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tags" Target="../tags/tag3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tags" Target="../tags/tag38.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tags" Target="../tags/tag39.xml"/><Relationship Id="rId5" Type="http://schemas.openxmlformats.org/officeDocument/2006/relationships/image" Target="../media/image70.emf"/><Relationship Id="rId4" Type="http://schemas.openxmlformats.org/officeDocument/2006/relationships/image" Target="../media/image69.emf"/></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tags" Target="../tags/tag40.xml"/><Relationship Id="rId4" Type="http://schemas.openxmlformats.org/officeDocument/2006/relationships/image" Target="../media/image71.emf"/></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tags" Target="../tags/tag41.xml"/><Relationship Id="rId4" Type="http://schemas.openxmlformats.org/officeDocument/2006/relationships/image" Target="../media/image72.emf"/></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tags" Target="../tags/tag42.xml"/><Relationship Id="rId5" Type="http://schemas.openxmlformats.org/officeDocument/2006/relationships/image" Target="../media/image67.emf"/><Relationship Id="rId4" Type="http://schemas.openxmlformats.org/officeDocument/2006/relationships/image" Target="../media/image73.emf"/></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tags" Target="../tags/tag43.xml"/><Relationship Id="rId5" Type="http://schemas.openxmlformats.org/officeDocument/2006/relationships/image" Target="../media/image66.emf"/><Relationship Id="rId4" Type="http://schemas.openxmlformats.org/officeDocument/2006/relationships/image" Target="../media/image74.emf"/></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tags" Target="../tags/tag44.xml"/><Relationship Id="rId5" Type="http://schemas.openxmlformats.org/officeDocument/2006/relationships/image" Target="../media/image65.emf"/><Relationship Id="rId4" Type="http://schemas.openxmlformats.org/officeDocument/2006/relationships/image" Target="../media/image75.emf"/></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11.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tags" Target="../tags/tag45.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xml"/><Relationship Id="rId1" Type="http://schemas.openxmlformats.org/officeDocument/2006/relationships/tags" Target="../tags/tag46.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tags" Target="../tags/tag47.xml"/><Relationship Id="rId4" Type="http://schemas.openxmlformats.org/officeDocument/2006/relationships/image" Target="../media/image76.emf"/></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xml"/><Relationship Id="rId1" Type="http://schemas.openxmlformats.org/officeDocument/2006/relationships/tags" Target="../tags/tag48.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xml"/><Relationship Id="rId1" Type="http://schemas.openxmlformats.org/officeDocument/2006/relationships/tags" Target="../tags/tag50.xml"/><Relationship Id="rId5" Type="http://schemas.openxmlformats.org/officeDocument/2006/relationships/image" Target="../media/image78.emf"/><Relationship Id="rId4" Type="http://schemas.openxmlformats.org/officeDocument/2006/relationships/image" Target="../media/image77.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xml"/><Relationship Id="rId1" Type="http://schemas.openxmlformats.org/officeDocument/2006/relationships/tags" Target="../tags/tag51.xml"/><Relationship Id="rId4" Type="http://schemas.openxmlformats.org/officeDocument/2006/relationships/image" Target="../media/image79.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xml"/><Relationship Id="rId1" Type="http://schemas.openxmlformats.org/officeDocument/2006/relationships/tags" Target="../tags/tag52.xml"/><Relationship Id="rId4" Type="http://schemas.openxmlformats.org/officeDocument/2006/relationships/image" Target="../media/image80.emf"/></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tags" Target="../tags/tag53.xml"/><Relationship Id="rId4" Type="http://schemas.openxmlformats.org/officeDocument/2006/relationships/image" Target="../media/image81.emf"/></Relationships>
</file>

<file path=ppt/slides/_rels/slide49.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slideLayout" Target="../slideLayouts/slideLayout1.xml"/><Relationship Id="rId1" Type="http://schemas.openxmlformats.org/officeDocument/2006/relationships/tags" Target="../tags/tag54.xml"/><Relationship Id="rId4" Type="http://schemas.openxmlformats.org/officeDocument/2006/relationships/image" Target="../media/image83.sv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xml"/><Relationship Id="rId1" Type="http://schemas.openxmlformats.org/officeDocument/2006/relationships/tags" Target="../tags/tag55.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3.xml"/><Relationship Id="rId1" Type="http://schemas.openxmlformats.org/officeDocument/2006/relationships/tags" Target="../tags/tag56.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xml"/><Relationship Id="rId1" Type="http://schemas.openxmlformats.org/officeDocument/2006/relationships/tags" Target="../tags/tag57.xml"/><Relationship Id="rId6" Type="http://schemas.openxmlformats.org/officeDocument/2006/relationships/image" Target="../media/image86.emf"/><Relationship Id="rId5" Type="http://schemas.openxmlformats.org/officeDocument/2006/relationships/image" Target="../media/image85.emf"/><Relationship Id="rId4" Type="http://schemas.openxmlformats.org/officeDocument/2006/relationships/image" Target="../media/image84.emf"/></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xml"/><Relationship Id="rId1" Type="http://schemas.openxmlformats.org/officeDocument/2006/relationships/tags" Target="../tags/tag58.xml"/><Relationship Id="rId4" Type="http://schemas.openxmlformats.org/officeDocument/2006/relationships/image" Target="../media/image71.emf"/></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xml"/><Relationship Id="rId1" Type="http://schemas.openxmlformats.org/officeDocument/2006/relationships/tags" Target="../tags/tag59.xml"/><Relationship Id="rId4" Type="http://schemas.openxmlformats.org/officeDocument/2006/relationships/image" Target="../media/image87.emf"/></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xml"/><Relationship Id="rId1" Type="http://schemas.openxmlformats.org/officeDocument/2006/relationships/tags" Target="../tags/tag60.xml"/><Relationship Id="rId4" Type="http://schemas.openxmlformats.org/officeDocument/2006/relationships/image" Target="../media/image88.emf"/></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xml"/><Relationship Id="rId1" Type="http://schemas.openxmlformats.org/officeDocument/2006/relationships/tags" Target="../tags/tag61.xml"/><Relationship Id="rId4" Type="http://schemas.openxmlformats.org/officeDocument/2006/relationships/image" Target="../media/image89.emf"/></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4.xml"/><Relationship Id="rId1" Type="http://schemas.openxmlformats.org/officeDocument/2006/relationships/tags" Target="../tags/tag62.xml"/><Relationship Id="rId4" Type="http://schemas.openxmlformats.org/officeDocument/2006/relationships/image" Target="../media/image90.emf"/></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4.xml"/><Relationship Id="rId1" Type="http://schemas.openxmlformats.org/officeDocument/2006/relationships/tags" Target="../tags/tag63.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3.xml"/><Relationship Id="rId7" Type="http://schemas.openxmlformats.org/officeDocument/2006/relationships/image" Target="../media/image94.emf"/><Relationship Id="rId2" Type="http://schemas.openxmlformats.org/officeDocument/2006/relationships/slideLayout" Target="../slideLayouts/slideLayout4.xml"/><Relationship Id="rId1" Type="http://schemas.openxmlformats.org/officeDocument/2006/relationships/tags" Target="../tags/tag64.xml"/><Relationship Id="rId6" Type="http://schemas.openxmlformats.org/officeDocument/2006/relationships/image" Target="../media/image93.emf"/><Relationship Id="rId5" Type="http://schemas.openxmlformats.org/officeDocument/2006/relationships/image" Target="../media/image92.emf"/><Relationship Id="rId4" Type="http://schemas.openxmlformats.org/officeDocument/2006/relationships/image" Target="../media/image91.emf"/></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4.xml"/><Relationship Id="rId1" Type="http://schemas.openxmlformats.org/officeDocument/2006/relationships/tags" Target="../tags/tag65.xml"/><Relationship Id="rId6" Type="http://schemas.openxmlformats.org/officeDocument/2006/relationships/image" Target="../media/image96.emf"/><Relationship Id="rId5" Type="http://schemas.openxmlformats.org/officeDocument/2006/relationships/image" Target="../media/image85.emf"/><Relationship Id="rId4" Type="http://schemas.openxmlformats.org/officeDocument/2006/relationships/image" Target="../media/image95.emf"/></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xml"/><Relationship Id="rId1" Type="http://schemas.openxmlformats.org/officeDocument/2006/relationships/tags" Target="../tags/tag66.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xml"/><Relationship Id="rId1" Type="http://schemas.openxmlformats.org/officeDocument/2006/relationships/tags" Target="../tags/tag6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15.xml"/></Relationships>
</file>

<file path=ppt/slides/_rels/slide9.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16.jpeg"/><Relationship Id="rId18" Type="http://schemas.openxmlformats.org/officeDocument/2006/relationships/image" Target="../media/image21.jpeg"/><Relationship Id="rId26" Type="http://schemas.openxmlformats.org/officeDocument/2006/relationships/image" Target="../media/image29.svg"/><Relationship Id="rId3" Type="http://schemas.openxmlformats.org/officeDocument/2006/relationships/image" Target="../media/image6.png"/><Relationship Id="rId21" Type="http://schemas.openxmlformats.org/officeDocument/2006/relationships/image" Target="../media/image24.png"/><Relationship Id="rId7" Type="http://schemas.openxmlformats.org/officeDocument/2006/relationships/image" Target="../media/image10.png"/><Relationship Id="rId12" Type="http://schemas.openxmlformats.org/officeDocument/2006/relationships/image" Target="../media/image15.jpeg"/><Relationship Id="rId17" Type="http://schemas.openxmlformats.org/officeDocument/2006/relationships/image" Target="../media/image20.jpeg"/><Relationship Id="rId25" Type="http://schemas.openxmlformats.org/officeDocument/2006/relationships/image" Target="../media/image28.png"/><Relationship Id="rId2" Type="http://schemas.openxmlformats.org/officeDocument/2006/relationships/image" Target="../media/image5.png"/><Relationship Id="rId16" Type="http://schemas.openxmlformats.org/officeDocument/2006/relationships/image" Target="../media/image19.jpeg"/><Relationship Id="rId20" Type="http://schemas.openxmlformats.org/officeDocument/2006/relationships/image" Target="../media/image23.jpeg"/><Relationship Id="rId29" Type="http://schemas.openxmlformats.org/officeDocument/2006/relationships/image" Target="../media/image32.png"/><Relationship Id="rId1" Type="http://schemas.openxmlformats.org/officeDocument/2006/relationships/slideLayout" Target="../slideLayouts/slideLayout5.xml"/><Relationship Id="rId6" Type="http://schemas.openxmlformats.org/officeDocument/2006/relationships/image" Target="../media/image9.svg"/><Relationship Id="rId11" Type="http://schemas.openxmlformats.org/officeDocument/2006/relationships/image" Target="../media/image14.jpeg"/><Relationship Id="rId24" Type="http://schemas.openxmlformats.org/officeDocument/2006/relationships/image" Target="../media/image27.svg"/><Relationship Id="rId5" Type="http://schemas.openxmlformats.org/officeDocument/2006/relationships/image" Target="../media/image8.png"/><Relationship Id="rId15" Type="http://schemas.openxmlformats.org/officeDocument/2006/relationships/image" Target="../media/image18.jpeg"/><Relationship Id="rId23" Type="http://schemas.openxmlformats.org/officeDocument/2006/relationships/image" Target="../media/image26.png"/><Relationship Id="rId28" Type="http://schemas.openxmlformats.org/officeDocument/2006/relationships/image" Target="../media/image31.svg"/><Relationship Id="rId10" Type="http://schemas.openxmlformats.org/officeDocument/2006/relationships/image" Target="../media/image13.svg"/><Relationship Id="rId19" Type="http://schemas.openxmlformats.org/officeDocument/2006/relationships/image" Target="../media/image22.jpeg"/><Relationship Id="rId4" Type="http://schemas.openxmlformats.org/officeDocument/2006/relationships/image" Target="../media/image7.svg"/><Relationship Id="rId9" Type="http://schemas.openxmlformats.org/officeDocument/2006/relationships/image" Target="../media/image12.png"/><Relationship Id="rId14" Type="http://schemas.openxmlformats.org/officeDocument/2006/relationships/image" Target="../media/image17.jpeg"/><Relationship Id="rId22" Type="http://schemas.openxmlformats.org/officeDocument/2006/relationships/image" Target="../media/image25.svg"/><Relationship Id="rId27" Type="http://schemas.openxmlformats.org/officeDocument/2006/relationships/image" Target="../media/image30.png"/><Relationship Id="rId30" Type="http://schemas.openxmlformats.org/officeDocument/2006/relationships/image" Target="../media/image33.sv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id="{B9159CF8-E55F-4DD1-8469-FA810F884869}"/>
              </a:ext>
            </a:extLst>
          </p:cNvPr>
          <p:cNvSpPr/>
          <p:nvPr/>
        </p:nvSpPr>
        <p:spPr bwMode="auto">
          <a:xfrm>
            <a:off x="5843972" y="0"/>
            <a:ext cx="3096344" cy="440668"/>
          </a:xfrm>
          <a:prstGeom prst="rect">
            <a:avLst/>
          </a:prstGeom>
          <a:solidFill>
            <a:schemeClr val="bg1"/>
          </a:solidFill>
          <a:ln w="12700"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a:ln>
                <a:noFill/>
              </a:ln>
              <a:solidFill>
                <a:schemeClr val="tx2"/>
              </a:solidFill>
              <a:effectLst/>
              <a:latin typeface="Arial" charset="0"/>
            </a:endParaRPr>
          </a:p>
        </p:txBody>
      </p:sp>
      <p:sp>
        <p:nvSpPr>
          <p:cNvPr id="2051" name="Textfeld 4"/>
          <p:cNvSpPr txBox="1">
            <a:spLocks noChangeArrowheads="1"/>
          </p:cNvSpPr>
          <p:nvPr/>
        </p:nvSpPr>
        <p:spPr bwMode="auto">
          <a:xfrm>
            <a:off x="982924" y="2091561"/>
            <a:ext cx="7200850" cy="16684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chor="ctr">
            <a:spAutoFit/>
          </a:bodyPr>
          <a:lstStyle>
            <a:lvl1pPr>
              <a:defRPr sz="1400">
                <a:solidFill>
                  <a:schemeClr val="tx2"/>
                </a:solidFill>
                <a:latin typeface="Arial" pitchFamily="34" charset="0"/>
              </a:defRPr>
            </a:lvl1pPr>
            <a:lvl2pPr marL="742950" indent="-285750">
              <a:defRPr sz="1400">
                <a:solidFill>
                  <a:schemeClr val="tx2"/>
                </a:solidFill>
                <a:latin typeface="Arial" pitchFamily="34" charset="0"/>
              </a:defRPr>
            </a:lvl2pPr>
            <a:lvl3pPr marL="1143000" indent="-228600">
              <a:defRPr sz="1400">
                <a:solidFill>
                  <a:schemeClr val="tx2"/>
                </a:solidFill>
                <a:latin typeface="Arial" pitchFamily="34" charset="0"/>
              </a:defRPr>
            </a:lvl3pPr>
            <a:lvl4pPr marL="1600200" indent="-228600">
              <a:defRPr sz="1400">
                <a:solidFill>
                  <a:schemeClr val="tx2"/>
                </a:solidFill>
                <a:latin typeface="Arial" pitchFamily="34" charset="0"/>
              </a:defRPr>
            </a:lvl4pPr>
            <a:lvl5pPr marL="2057400" indent="-228600">
              <a:defRPr sz="1400">
                <a:solidFill>
                  <a:schemeClr val="tx2"/>
                </a:solidFill>
                <a:latin typeface="Arial" pitchFamily="34" charset="0"/>
              </a:defRPr>
            </a:lvl5pPr>
            <a:lvl6pPr marL="2514600" indent="-228600" eaLnBrk="0" fontAlgn="base" hangingPunct="0">
              <a:spcBef>
                <a:spcPct val="0"/>
              </a:spcBef>
              <a:spcAft>
                <a:spcPct val="0"/>
              </a:spcAft>
              <a:defRPr sz="1400">
                <a:solidFill>
                  <a:schemeClr val="tx2"/>
                </a:solidFill>
                <a:latin typeface="Arial" pitchFamily="34" charset="0"/>
              </a:defRPr>
            </a:lvl6pPr>
            <a:lvl7pPr marL="2971800" indent="-228600" eaLnBrk="0" fontAlgn="base" hangingPunct="0">
              <a:spcBef>
                <a:spcPct val="0"/>
              </a:spcBef>
              <a:spcAft>
                <a:spcPct val="0"/>
              </a:spcAft>
              <a:defRPr sz="1400">
                <a:solidFill>
                  <a:schemeClr val="tx2"/>
                </a:solidFill>
                <a:latin typeface="Arial" pitchFamily="34" charset="0"/>
              </a:defRPr>
            </a:lvl7pPr>
            <a:lvl8pPr marL="3429000" indent="-228600" eaLnBrk="0" fontAlgn="base" hangingPunct="0">
              <a:spcBef>
                <a:spcPct val="0"/>
              </a:spcBef>
              <a:spcAft>
                <a:spcPct val="0"/>
              </a:spcAft>
              <a:defRPr sz="1400">
                <a:solidFill>
                  <a:schemeClr val="tx2"/>
                </a:solidFill>
                <a:latin typeface="Arial" pitchFamily="34" charset="0"/>
              </a:defRPr>
            </a:lvl8pPr>
            <a:lvl9pPr marL="3886200" indent="-228600" eaLnBrk="0" fontAlgn="base" hangingPunct="0">
              <a:spcBef>
                <a:spcPct val="0"/>
              </a:spcBef>
              <a:spcAft>
                <a:spcPct val="0"/>
              </a:spcAft>
              <a:defRPr sz="1400">
                <a:solidFill>
                  <a:schemeClr val="tx2"/>
                </a:solidFill>
                <a:latin typeface="Arial" pitchFamily="34" charset="0"/>
              </a:defRPr>
            </a:lvl9pPr>
          </a:lstStyle>
          <a:p>
            <a:pPr>
              <a:lnSpc>
                <a:spcPct val="200000"/>
              </a:lnSpc>
            </a:pPr>
            <a:r>
              <a:rPr lang="de-DE" sz="3600" b="1" dirty="0">
                <a:solidFill>
                  <a:srgbClr val="464646"/>
                </a:solidFill>
                <a:latin typeface="Calibri" panose="020F0502020204030204" pitchFamily="34" charset="0"/>
                <a:cs typeface="Calibri" panose="020F0502020204030204" pitchFamily="34" charset="0"/>
              </a:rPr>
              <a:t>Six Sigma Project-Story-Book</a:t>
            </a:r>
          </a:p>
          <a:p>
            <a:pPr>
              <a:lnSpc>
                <a:spcPct val="200000"/>
              </a:lnSpc>
            </a:pPr>
            <a:r>
              <a:rPr lang="de-DE" sz="1800" dirty="0" err="1">
                <a:solidFill>
                  <a:srgbClr val="464646"/>
                </a:solidFill>
                <a:latin typeface="Calibri" panose="020F0502020204030204" pitchFamily="34" charset="0"/>
                <a:cs typeface="Calibri" panose="020F0502020204030204" pitchFamily="34" charset="0"/>
              </a:rPr>
              <a:t>for</a:t>
            </a:r>
            <a:r>
              <a:rPr lang="de-DE" sz="1800" dirty="0">
                <a:solidFill>
                  <a:srgbClr val="464646"/>
                </a:solidFill>
                <a:latin typeface="Calibri" panose="020F0502020204030204" pitchFamily="34" charset="0"/>
                <a:cs typeface="Calibri" panose="020F0502020204030204" pitchFamily="34" charset="0"/>
              </a:rPr>
              <a:t> </a:t>
            </a:r>
            <a:r>
              <a:rPr lang="de-DE" sz="1800" dirty="0" err="1">
                <a:solidFill>
                  <a:srgbClr val="464646"/>
                </a:solidFill>
                <a:latin typeface="Calibri" panose="020F0502020204030204" pitchFamily="34" charset="0"/>
                <a:cs typeface="Calibri" panose="020F0502020204030204" pitchFamily="34" charset="0"/>
              </a:rPr>
              <a:t>the</a:t>
            </a:r>
            <a:r>
              <a:rPr lang="de-DE" sz="1800" dirty="0">
                <a:solidFill>
                  <a:srgbClr val="464646"/>
                </a:solidFill>
                <a:latin typeface="Calibri" panose="020F0502020204030204" pitchFamily="34" charset="0"/>
                <a:cs typeface="Calibri" panose="020F0502020204030204" pitchFamily="34" charset="0"/>
              </a:rPr>
              <a:t> project: </a:t>
            </a:r>
            <a:r>
              <a:rPr lang="de-DE" sz="1800" b="1" dirty="0">
                <a:solidFill>
                  <a:srgbClr val="464646"/>
                </a:solidFill>
                <a:latin typeface="Calibri" panose="020F0502020204030204" pitchFamily="34" charset="0"/>
                <a:cs typeface="Calibri" panose="020F0502020204030204" pitchFamily="34" charset="0"/>
              </a:rPr>
              <a:t>Public </a:t>
            </a:r>
            <a:r>
              <a:rPr lang="de-DE" sz="1800" b="1" dirty="0" err="1">
                <a:solidFill>
                  <a:srgbClr val="464646"/>
                </a:solidFill>
                <a:latin typeface="Calibri" panose="020F0502020204030204" pitchFamily="34" charset="0"/>
                <a:cs typeface="Calibri" panose="020F0502020204030204" pitchFamily="34" charset="0"/>
              </a:rPr>
              <a:t>Garbage</a:t>
            </a:r>
            <a:r>
              <a:rPr lang="de-DE" sz="1800" b="1" dirty="0">
                <a:solidFill>
                  <a:srgbClr val="464646"/>
                </a:solidFill>
                <a:latin typeface="Calibri" panose="020F0502020204030204" pitchFamily="34" charset="0"/>
                <a:cs typeface="Calibri" panose="020F0502020204030204" pitchFamily="34" charset="0"/>
              </a:rPr>
              <a:t> Littering in …</a:t>
            </a:r>
            <a:endParaRPr lang="en-US" sz="1800" b="1" i="1" dirty="0">
              <a:solidFill>
                <a:srgbClr val="464646"/>
              </a:solidFill>
              <a:latin typeface="Calibri" panose="020F0502020204030204" pitchFamily="34" charset="0"/>
              <a:cs typeface="Calibri" panose="020F0502020204030204" pitchFamily="34" charset="0"/>
            </a:endParaRPr>
          </a:p>
        </p:txBody>
      </p:sp>
      <p:sp>
        <p:nvSpPr>
          <p:cNvPr id="4" name="Text Box 3">
            <a:extLst>
              <a:ext uri="{FF2B5EF4-FFF2-40B4-BE49-F238E27FC236}">
                <a16:creationId xmlns:a16="http://schemas.microsoft.com/office/drawing/2014/main" id="{B8ADD96A-5E24-48B5-81C9-9A18F5F43E00}"/>
              </a:ext>
            </a:extLst>
          </p:cNvPr>
          <p:cNvSpPr txBox="1">
            <a:spLocks noChangeArrowheads="1"/>
          </p:cNvSpPr>
          <p:nvPr/>
        </p:nvSpPr>
        <p:spPr bwMode="auto">
          <a:xfrm>
            <a:off x="971600" y="4492858"/>
            <a:ext cx="3576588" cy="7386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1400">
                <a:solidFill>
                  <a:schemeClr val="tx2"/>
                </a:solidFill>
                <a:latin typeface="Arial" pitchFamily="34" charset="0"/>
              </a:defRPr>
            </a:lvl1pPr>
            <a:lvl2pPr marL="742950" indent="-285750">
              <a:defRPr sz="1400">
                <a:solidFill>
                  <a:schemeClr val="tx2"/>
                </a:solidFill>
                <a:latin typeface="Arial" pitchFamily="34" charset="0"/>
              </a:defRPr>
            </a:lvl2pPr>
            <a:lvl3pPr marL="1143000" indent="-228600">
              <a:defRPr sz="1400">
                <a:solidFill>
                  <a:schemeClr val="tx2"/>
                </a:solidFill>
                <a:latin typeface="Arial" pitchFamily="34" charset="0"/>
              </a:defRPr>
            </a:lvl3pPr>
            <a:lvl4pPr marL="1600200" indent="-228600">
              <a:defRPr sz="1400">
                <a:solidFill>
                  <a:schemeClr val="tx2"/>
                </a:solidFill>
                <a:latin typeface="Arial" pitchFamily="34" charset="0"/>
              </a:defRPr>
            </a:lvl4pPr>
            <a:lvl5pPr marL="2057400" indent="-228600">
              <a:defRPr sz="1400">
                <a:solidFill>
                  <a:schemeClr val="tx2"/>
                </a:solidFill>
                <a:latin typeface="Arial" pitchFamily="34" charset="0"/>
              </a:defRPr>
            </a:lvl5pPr>
            <a:lvl6pPr marL="2514600" indent="-228600" eaLnBrk="0" fontAlgn="base" hangingPunct="0">
              <a:spcBef>
                <a:spcPct val="0"/>
              </a:spcBef>
              <a:spcAft>
                <a:spcPct val="0"/>
              </a:spcAft>
              <a:defRPr sz="1400">
                <a:solidFill>
                  <a:schemeClr val="tx2"/>
                </a:solidFill>
                <a:latin typeface="Arial" pitchFamily="34" charset="0"/>
              </a:defRPr>
            </a:lvl6pPr>
            <a:lvl7pPr marL="2971800" indent="-228600" eaLnBrk="0" fontAlgn="base" hangingPunct="0">
              <a:spcBef>
                <a:spcPct val="0"/>
              </a:spcBef>
              <a:spcAft>
                <a:spcPct val="0"/>
              </a:spcAft>
              <a:defRPr sz="1400">
                <a:solidFill>
                  <a:schemeClr val="tx2"/>
                </a:solidFill>
                <a:latin typeface="Arial" pitchFamily="34" charset="0"/>
              </a:defRPr>
            </a:lvl7pPr>
            <a:lvl8pPr marL="3429000" indent="-228600" eaLnBrk="0" fontAlgn="base" hangingPunct="0">
              <a:spcBef>
                <a:spcPct val="0"/>
              </a:spcBef>
              <a:spcAft>
                <a:spcPct val="0"/>
              </a:spcAft>
              <a:defRPr sz="1400">
                <a:solidFill>
                  <a:schemeClr val="tx2"/>
                </a:solidFill>
                <a:latin typeface="Arial" pitchFamily="34" charset="0"/>
              </a:defRPr>
            </a:lvl8pPr>
            <a:lvl9pPr marL="3886200" indent="-228600" eaLnBrk="0" fontAlgn="base" hangingPunct="0">
              <a:spcBef>
                <a:spcPct val="0"/>
              </a:spcBef>
              <a:spcAft>
                <a:spcPct val="0"/>
              </a:spcAft>
              <a:defRPr sz="1400">
                <a:solidFill>
                  <a:schemeClr val="tx2"/>
                </a:solidFill>
                <a:latin typeface="Arial" pitchFamily="34" charset="0"/>
              </a:defRPr>
            </a:lvl9pPr>
          </a:lstStyle>
          <a:p>
            <a:r>
              <a:rPr lang="de-DE" b="1" dirty="0">
                <a:latin typeface="Calibri" panose="020F0502020204030204" pitchFamily="34" charset="0"/>
                <a:cs typeface="Calibri" panose="020F0502020204030204" pitchFamily="34" charset="0"/>
              </a:rPr>
              <a:t>Green-Belt </a:t>
            </a:r>
            <a:r>
              <a:rPr lang="de-DE" b="1" dirty="0" err="1">
                <a:latin typeface="Calibri" panose="020F0502020204030204" pitchFamily="34" charset="0"/>
                <a:cs typeface="Calibri" panose="020F0502020204030204" pitchFamily="34" charset="0"/>
              </a:rPr>
              <a:t>Candidate</a:t>
            </a:r>
            <a:r>
              <a:rPr lang="de-DE" b="1" dirty="0">
                <a:latin typeface="Calibri" panose="020F0502020204030204" pitchFamily="34" charset="0"/>
                <a:cs typeface="Calibri" panose="020F0502020204030204" pitchFamily="34" charset="0"/>
              </a:rPr>
              <a:t>:</a:t>
            </a:r>
          </a:p>
          <a:p>
            <a:r>
              <a:rPr lang="de-DE" i="1" dirty="0" err="1">
                <a:latin typeface="Calibri" panose="020F0502020204030204" pitchFamily="34" charset="0"/>
                <a:cs typeface="Calibri" panose="020F0502020204030204" pitchFamily="34" charset="0"/>
              </a:rPr>
              <a:t>your</a:t>
            </a:r>
            <a:r>
              <a:rPr lang="de-DE" i="1" dirty="0">
                <a:latin typeface="Calibri" panose="020F0502020204030204" pitchFamily="34" charset="0"/>
                <a:cs typeface="Calibri" panose="020F0502020204030204" pitchFamily="34" charset="0"/>
              </a:rPr>
              <a:t> </a:t>
            </a:r>
            <a:r>
              <a:rPr lang="de-DE" i="1" dirty="0" err="1">
                <a:latin typeface="Calibri" panose="020F0502020204030204" pitchFamily="34" charset="0"/>
                <a:cs typeface="Calibri" panose="020F0502020204030204" pitchFamily="34" charset="0"/>
              </a:rPr>
              <a:t>name</a:t>
            </a:r>
            <a:endParaRPr lang="de-DE" i="1" dirty="0">
              <a:latin typeface="Calibri" panose="020F0502020204030204" pitchFamily="34" charset="0"/>
              <a:cs typeface="Calibri" panose="020F0502020204030204" pitchFamily="34" charset="0"/>
            </a:endParaRPr>
          </a:p>
          <a:p>
            <a:r>
              <a:rPr lang="de-DE" i="1" dirty="0">
                <a:latin typeface="Calibri" panose="020F0502020204030204" pitchFamily="34" charset="0"/>
                <a:cs typeface="Calibri" panose="020F0502020204030204" pitchFamily="34" charset="0"/>
              </a:rPr>
              <a:t>eMail-</a:t>
            </a:r>
            <a:r>
              <a:rPr lang="de-DE" i="1" dirty="0" err="1">
                <a:latin typeface="Calibri" panose="020F0502020204030204" pitchFamily="34" charset="0"/>
                <a:cs typeface="Calibri" panose="020F0502020204030204" pitchFamily="34" charset="0"/>
              </a:rPr>
              <a:t>adress</a:t>
            </a:r>
            <a:endParaRPr lang="de-DE" i="1" dirty="0">
              <a:latin typeface="Calibri" panose="020F0502020204030204" pitchFamily="34" charset="0"/>
              <a:cs typeface="Calibri" panose="020F0502020204030204" pitchFamily="34" charset="0"/>
            </a:endParaRPr>
          </a:p>
        </p:txBody>
      </p:sp>
      <p:sp>
        <p:nvSpPr>
          <p:cNvPr id="2" name="Rechteck 1">
            <a:extLst>
              <a:ext uri="{FF2B5EF4-FFF2-40B4-BE49-F238E27FC236}">
                <a16:creationId xmlns:a16="http://schemas.microsoft.com/office/drawing/2014/main" id="{0797F6A8-5B9B-442B-B29E-E37695FA2498}"/>
              </a:ext>
            </a:extLst>
          </p:cNvPr>
          <p:cNvSpPr/>
          <p:nvPr/>
        </p:nvSpPr>
        <p:spPr bwMode="auto">
          <a:xfrm>
            <a:off x="8292244" y="6597352"/>
            <a:ext cx="432656" cy="260648"/>
          </a:xfrm>
          <a:prstGeom prst="rect">
            <a:avLst/>
          </a:prstGeom>
          <a:solidFill>
            <a:schemeClr val="bg1"/>
          </a:solidFill>
          <a:ln w="12700"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a:ln>
                <a:noFill/>
              </a:ln>
              <a:solidFill>
                <a:schemeClr val="tx2"/>
              </a:solidFill>
              <a:effectLst/>
              <a:latin typeface="Arial" charset="0"/>
            </a:endParaRPr>
          </a:p>
        </p:txBody>
      </p:sp>
      <p:sp>
        <p:nvSpPr>
          <p:cNvPr id="5" name="Text Box 35">
            <a:extLst>
              <a:ext uri="{FF2B5EF4-FFF2-40B4-BE49-F238E27FC236}">
                <a16:creationId xmlns:a16="http://schemas.microsoft.com/office/drawing/2014/main" id="{82E71E7F-0F4F-418E-A856-C7A9F93B4423}"/>
              </a:ext>
            </a:extLst>
          </p:cNvPr>
          <p:cNvSpPr txBox="1">
            <a:spLocks noChangeArrowheads="1"/>
          </p:cNvSpPr>
          <p:nvPr/>
        </p:nvSpPr>
        <p:spPr bwMode="auto">
          <a:xfrm>
            <a:off x="6132004" y="260648"/>
            <a:ext cx="2595563" cy="101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a:defRPr sz="2400">
                <a:solidFill>
                  <a:schemeClr val="tx1"/>
                </a:solidFill>
                <a:latin typeface="Helvetica Neue" charset="0"/>
                <a:ea typeface="MS PGothic" pitchFamily="34" charset="-128"/>
              </a:defRPr>
            </a:lvl1pPr>
            <a:lvl2pPr marL="742950" indent="-285750">
              <a:defRPr sz="2400">
                <a:solidFill>
                  <a:schemeClr val="tx1"/>
                </a:solidFill>
                <a:latin typeface="Helvetica Neue" charset="0"/>
                <a:ea typeface="MS PGothic" pitchFamily="34" charset="-128"/>
              </a:defRPr>
            </a:lvl2pPr>
            <a:lvl3pPr marL="1143000" indent="-228600">
              <a:defRPr sz="2400">
                <a:solidFill>
                  <a:schemeClr val="tx1"/>
                </a:solidFill>
                <a:latin typeface="Helvetica Neue" charset="0"/>
                <a:ea typeface="MS PGothic" pitchFamily="34" charset="-128"/>
              </a:defRPr>
            </a:lvl3pPr>
            <a:lvl4pPr marL="1600200" indent="-228600">
              <a:defRPr sz="2400">
                <a:solidFill>
                  <a:schemeClr val="tx1"/>
                </a:solidFill>
                <a:latin typeface="Helvetica Neue" charset="0"/>
                <a:ea typeface="MS PGothic" pitchFamily="34" charset="-128"/>
              </a:defRPr>
            </a:lvl4pPr>
            <a:lvl5pPr marL="2057400" indent="-228600">
              <a:defRPr sz="2400">
                <a:solidFill>
                  <a:schemeClr val="tx1"/>
                </a:solidFill>
                <a:latin typeface="Helvetica Neue" charset="0"/>
                <a:ea typeface="MS PGothic" pitchFamily="34" charset="-128"/>
              </a:defRPr>
            </a:lvl5pPr>
            <a:lvl6pPr marL="2514600" indent="-228600" algn="r" eaLnBrk="0" fontAlgn="base" hangingPunct="0">
              <a:spcBef>
                <a:spcPct val="0"/>
              </a:spcBef>
              <a:spcAft>
                <a:spcPct val="0"/>
              </a:spcAft>
              <a:defRPr sz="2400">
                <a:solidFill>
                  <a:schemeClr val="tx1"/>
                </a:solidFill>
                <a:latin typeface="Helvetica Neue" charset="0"/>
                <a:ea typeface="MS PGothic" pitchFamily="34" charset="-128"/>
              </a:defRPr>
            </a:lvl6pPr>
            <a:lvl7pPr marL="2971800" indent="-228600" algn="r" eaLnBrk="0" fontAlgn="base" hangingPunct="0">
              <a:spcBef>
                <a:spcPct val="0"/>
              </a:spcBef>
              <a:spcAft>
                <a:spcPct val="0"/>
              </a:spcAft>
              <a:defRPr sz="2400">
                <a:solidFill>
                  <a:schemeClr val="tx1"/>
                </a:solidFill>
                <a:latin typeface="Helvetica Neue" charset="0"/>
                <a:ea typeface="MS PGothic" pitchFamily="34" charset="-128"/>
              </a:defRPr>
            </a:lvl7pPr>
            <a:lvl8pPr marL="3429000" indent="-228600" algn="r" eaLnBrk="0" fontAlgn="base" hangingPunct="0">
              <a:spcBef>
                <a:spcPct val="0"/>
              </a:spcBef>
              <a:spcAft>
                <a:spcPct val="0"/>
              </a:spcAft>
              <a:defRPr sz="2400">
                <a:solidFill>
                  <a:schemeClr val="tx1"/>
                </a:solidFill>
                <a:latin typeface="Helvetica Neue" charset="0"/>
                <a:ea typeface="MS PGothic" pitchFamily="34" charset="-128"/>
              </a:defRPr>
            </a:lvl8pPr>
            <a:lvl9pPr marL="3886200" indent="-228600" algn="r" eaLnBrk="0" fontAlgn="base" hangingPunct="0">
              <a:spcBef>
                <a:spcPct val="0"/>
              </a:spcBef>
              <a:spcAft>
                <a:spcPct val="0"/>
              </a:spcAft>
              <a:defRPr sz="2400">
                <a:solidFill>
                  <a:schemeClr val="tx1"/>
                </a:solidFill>
                <a:latin typeface="Helvetica Neue" charset="0"/>
                <a:ea typeface="MS PGothic" pitchFamily="34" charset="-128"/>
              </a:defRPr>
            </a:lvl9pPr>
          </a:lstStyle>
          <a:p>
            <a:pPr>
              <a:lnSpc>
                <a:spcPct val="60000"/>
              </a:lnSpc>
              <a:spcBef>
                <a:spcPct val="50000"/>
              </a:spcBef>
            </a:pPr>
            <a:r>
              <a:rPr lang="de-DE" altLang="de-DE" sz="1100" dirty="0">
                <a:solidFill>
                  <a:srgbClr val="0065BD"/>
                </a:solidFill>
                <a:latin typeface="TUM Neue Helvetica 55 Regular" charset="0"/>
              </a:rPr>
              <a:t>Technische Universität München</a:t>
            </a:r>
          </a:p>
        </p:txBody>
      </p:sp>
      <p:pic>
        <p:nvPicPr>
          <p:cNvPr id="6" name="Picture 34" descr="TUMLogo_oZ_Vollfl_RGB">
            <a:extLst>
              <a:ext uri="{FF2B5EF4-FFF2-40B4-BE49-F238E27FC236}">
                <a16:creationId xmlns:a16="http://schemas.microsoft.com/office/drawing/2014/main" id="{7243CC7E-E83D-4B97-A443-8315F7FB8EF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427357" y="80628"/>
            <a:ext cx="476955" cy="2520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3170253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72D358-D40F-45D8-8430-7E890D377331}"/>
              </a:ext>
            </a:extLst>
          </p:cNvPr>
          <p:cNvPicPr>
            <a:picLocks noChangeAspect="1"/>
          </p:cNvPicPr>
          <p:nvPr/>
        </p:nvPicPr>
        <p:blipFill>
          <a:blip r:embed="rId2"/>
          <a:stretch>
            <a:fillRect/>
          </a:stretch>
        </p:blipFill>
        <p:spPr>
          <a:xfrm>
            <a:off x="911424" y="1103678"/>
            <a:ext cx="2304256" cy="2289318"/>
          </a:xfrm>
          <a:prstGeom prst="rect">
            <a:avLst/>
          </a:prstGeom>
        </p:spPr>
      </p:pic>
      <p:cxnSp>
        <p:nvCxnSpPr>
          <p:cNvPr id="83" name="Straight Connector 82">
            <a:extLst>
              <a:ext uri="{FF2B5EF4-FFF2-40B4-BE49-F238E27FC236}">
                <a16:creationId xmlns:a16="http://schemas.microsoft.com/office/drawing/2014/main" id="{4FCA5E02-B68B-45EA-8777-25EC89090C9D}"/>
              </a:ext>
            </a:extLst>
          </p:cNvPr>
          <p:cNvCxnSpPr>
            <a:cxnSpLocks/>
          </p:cNvCxnSpPr>
          <p:nvPr/>
        </p:nvCxnSpPr>
        <p:spPr bwMode="auto">
          <a:xfrm>
            <a:off x="939512" y="4149080"/>
            <a:ext cx="2276168" cy="0"/>
          </a:xfrm>
          <a:prstGeom prst="line">
            <a:avLst/>
          </a:prstGeom>
          <a:ln>
            <a:solidFill>
              <a:schemeClr val="bg1">
                <a:lumMod val="85000"/>
              </a:schemeClr>
            </a:solidFill>
            <a:headEnd type="none" w="med" len="med"/>
            <a:tailEnd type="none"/>
          </a:ln>
        </p:spPr>
        <p:style>
          <a:lnRef idx="1">
            <a:schemeClr val="dk1"/>
          </a:lnRef>
          <a:fillRef idx="0">
            <a:schemeClr val="dk1"/>
          </a:fillRef>
          <a:effectRef idx="0">
            <a:schemeClr val="dk1"/>
          </a:effectRef>
          <a:fontRef idx="minor">
            <a:schemeClr val="tx1"/>
          </a:fontRef>
        </p:style>
      </p:cxnSp>
      <p:sp>
        <p:nvSpPr>
          <p:cNvPr id="25" name="TextBox 47">
            <a:extLst>
              <a:ext uri="{FF2B5EF4-FFF2-40B4-BE49-F238E27FC236}">
                <a16:creationId xmlns:a16="http://schemas.microsoft.com/office/drawing/2014/main" id="{E6625695-FE93-4535-A4A4-D1012CF8331F}"/>
              </a:ext>
            </a:extLst>
          </p:cNvPr>
          <p:cNvSpPr txBox="1"/>
          <p:nvPr/>
        </p:nvSpPr>
        <p:spPr>
          <a:xfrm>
            <a:off x="6628046" y="1079935"/>
            <a:ext cx="4120496" cy="1174153"/>
          </a:xfrm>
          <a:prstGeom prst="rect">
            <a:avLst/>
          </a:prstGeom>
          <a:solidFill>
            <a:schemeClr val="lt1">
              <a:alpha val="0"/>
            </a:schemeClr>
          </a:solid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just"/>
            <a:r>
              <a:rPr lang="en-US" sz="1050" b="1" dirty="0">
                <a:latin typeface="Arial Nova" panose="020B0504020202020204" pitchFamily="34" charset="0"/>
              </a:rPr>
              <a:t>About roadway and waterways…</a:t>
            </a:r>
          </a:p>
          <a:p>
            <a:pPr algn="just"/>
            <a:r>
              <a:rPr lang="en-US" sz="900" dirty="0">
                <a:latin typeface="Arial Nova" panose="020B0504020202020204" pitchFamily="34" charset="0"/>
              </a:rPr>
              <a:t>The Study estimates nearly 50 billion pieces of litter along U.S. roadways and waterways at the time of the Study. For many, that is an unfathomable number. However, when accounting for the U.S. population, 50 billion pieces of litter equate to 152 pieces of litter for every U.S. resident. This is a large number but is something to which individuals can relate. People can visualize 152 pieces of litter where they live, and they can begin to see that the litter problem can be solved.</a:t>
            </a:r>
          </a:p>
          <a:p>
            <a:endParaRPr lang="en-US" sz="800" dirty="0">
              <a:latin typeface="Arial Nova" panose="020B0504020202020204" pitchFamily="34" charset="0"/>
            </a:endParaRPr>
          </a:p>
          <a:p>
            <a:endParaRPr lang="en-US" sz="700" dirty="0">
              <a:latin typeface="Arial Nova" panose="020B0504020202020204" pitchFamily="34" charset="0"/>
            </a:endParaRPr>
          </a:p>
        </p:txBody>
      </p:sp>
      <p:sp>
        <p:nvSpPr>
          <p:cNvPr id="26" name="TextBox 47">
            <a:extLst>
              <a:ext uri="{FF2B5EF4-FFF2-40B4-BE49-F238E27FC236}">
                <a16:creationId xmlns:a16="http://schemas.microsoft.com/office/drawing/2014/main" id="{73E238DB-4373-461A-B738-6B414767852E}"/>
              </a:ext>
            </a:extLst>
          </p:cNvPr>
          <p:cNvSpPr txBox="1"/>
          <p:nvPr/>
        </p:nvSpPr>
        <p:spPr>
          <a:xfrm>
            <a:off x="3600521" y="2440059"/>
            <a:ext cx="4319244" cy="1951357"/>
          </a:xfrm>
          <a:prstGeom prst="rect">
            <a:avLst/>
          </a:prstGeom>
          <a:solidFill>
            <a:schemeClr val="lt1">
              <a:alpha val="0"/>
            </a:schemeClr>
          </a:solid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just"/>
            <a:r>
              <a:rPr lang="en-US" sz="1050" b="1" dirty="0">
                <a:latin typeface="Arial Nova" panose="020B0504020202020204" pitchFamily="34" charset="0"/>
              </a:rPr>
              <a:t>About the items littered…</a:t>
            </a:r>
          </a:p>
          <a:p>
            <a:pPr marL="228600" indent="-228600" algn="just">
              <a:buFont typeface="Courier New" panose="02070309020205020404" pitchFamily="49" charset="0"/>
              <a:buChar char="o"/>
            </a:pPr>
            <a:r>
              <a:rPr lang="en-US" sz="900" dirty="0">
                <a:latin typeface="Arial Nova" panose="020B0504020202020204" pitchFamily="34" charset="0"/>
              </a:rPr>
              <a:t>Litter made from plastic comprises 38.6 percent of all litter across waterways and roadways combined.4 Nine out of ten pieces of litter on the ground in the U.S. were under four inches in size. Though smaller litter may be less visible, it remains the dominant type of litter in the United States.</a:t>
            </a:r>
          </a:p>
          <a:p>
            <a:pPr marL="228600" indent="-228600" algn="just">
              <a:buFont typeface="Courier New" panose="02070309020205020404" pitchFamily="49" charset="0"/>
              <a:buChar char="o"/>
            </a:pPr>
            <a:r>
              <a:rPr lang="en-US" sz="900" dirty="0">
                <a:latin typeface="Arial Nova" panose="020B0504020202020204" pitchFamily="34" charset="0"/>
              </a:rPr>
              <a:t>Cigarette butts continue to be the single most littered item in the United States, even though cigarette butt litter has declined dramatically since 2009. </a:t>
            </a:r>
          </a:p>
          <a:p>
            <a:pPr marL="228600" indent="-228600" algn="just">
              <a:buFont typeface="Courier New" panose="02070309020205020404" pitchFamily="49" charset="0"/>
              <a:buChar char="o"/>
            </a:pPr>
            <a:r>
              <a:rPr lang="en-US" sz="900" dirty="0">
                <a:latin typeface="Arial Nova" panose="020B0504020202020204" pitchFamily="34" charset="0"/>
              </a:rPr>
              <a:t>Plastic films, both general use films and food-packaging films, such as candy wrappers or snack bags, represent the second and third most littered items in America.</a:t>
            </a:r>
          </a:p>
          <a:p>
            <a:pPr marL="228600" indent="-228600" algn="just">
              <a:buFont typeface="Courier New" panose="02070309020205020404" pitchFamily="49" charset="0"/>
              <a:buChar char="o"/>
            </a:pPr>
            <a:r>
              <a:rPr lang="en-US" sz="900" dirty="0">
                <a:latin typeface="Arial Nova" panose="020B0504020202020204" pitchFamily="34" charset="0"/>
              </a:rPr>
              <a:t>Nearly 350 million plastic bags were littered on United States roadways and waterways. The vast majority (94.6 percent) of plastic bags littered were not trash bags, but other types of bags (i.e., retail store plastic bags).</a:t>
            </a:r>
          </a:p>
        </p:txBody>
      </p:sp>
      <p:pic>
        <p:nvPicPr>
          <p:cNvPr id="27" name="Picture 26">
            <a:extLst>
              <a:ext uri="{FF2B5EF4-FFF2-40B4-BE49-F238E27FC236}">
                <a16:creationId xmlns:a16="http://schemas.microsoft.com/office/drawing/2014/main" id="{6A498798-C5A6-4F03-AFF0-93358BC67AE4}"/>
              </a:ext>
            </a:extLst>
          </p:cNvPr>
          <p:cNvPicPr>
            <a:picLocks noChangeAspect="1"/>
          </p:cNvPicPr>
          <p:nvPr/>
        </p:nvPicPr>
        <p:blipFill>
          <a:blip r:embed="rId3"/>
          <a:stretch>
            <a:fillRect/>
          </a:stretch>
        </p:blipFill>
        <p:spPr>
          <a:xfrm>
            <a:off x="3669733" y="1327168"/>
            <a:ext cx="2854650" cy="599630"/>
          </a:xfrm>
          <a:prstGeom prst="rect">
            <a:avLst/>
          </a:prstGeom>
        </p:spPr>
      </p:pic>
      <p:pic>
        <p:nvPicPr>
          <p:cNvPr id="28" name="Picture 27">
            <a:extLst>
              <a:ext uri="{FF2B5EF4-FFF2-40B4-BE49-F238E27FC236}">
                <a16:creationId xmlns:a16="http://schemas.microsoft.com/office/drawing/2014/main" id="{F2F64AC6-45B5-45EC-8340-77F1ECAF5273}"/>
              </a:ext>
            </a:extLst>
          </p:cNvPr>
          <p:cNvPicPr>
            <a:picLocks noChangeAspect="1"/>
          </p:cNvPicPr>
          <p:nvPr/>
        </p:nvPicPr>
        <p:blipFill>
          <a:blip r:embed="rId4"/>
          <a:stretch>
            <a:fillRect/>
          </a:stretch>
        </p:blipFill>
        <p:spPr>
          <a:xfrm>
            <a:off x="7953664" y="2622856"/>
            <a:ext cx="2794878" cy="1692437"/>
          </a:xfrm>
          <a:prstGeom prst="rect">
            <a:avLst/>
          </a:prstGeom>
        </p:spPr>
      </p:pic>
      <p:cxnSp>
        <p:nvCxnSpPr>
          <p:cNvPr id="29" name="Straight Connector 28">
            <a:extLst>
              <a:ext uri="{FF2B5EF4-FFF2-40B4-BE49-F238E27FC236}">
                <a16:creationId xmlns:a16="http://schemas.microsoft.com/office/drawing/2014/main" id="{97557BB9-D194-436C-A37C-361824ABCF58}"/>
              </a:ext>
            </a:extLst>
          </p:cNvPr>
          <p:cNvCxnSpPr>
            <a:cxnSpLocks/>
          </p:cNvCxnSpPr>
          <p:nvPr/>
        </p:nvCxnSpPr>
        <p:spPr bwMode="auto">
          <a:xfrm>
            <a:off x="3565762" y="2370629"/>
            <a:ext cx="7344816" cy="0"/>
          </a:xfrm>
          <a:prstGeom prst="line">
            <a:avLst/>
          </a:prstGeom>
          <a:ln>
            <a:solidFill>
              <a:schemeClr val="bg1">
                <a:lumMod val="85000"/>
              </a:schemeClr>
            </a:solidFill>
            <a:headEnd type="none" w="med" len="med"/>
            <a:tailEnd type="none"/>
          </a:ln>
        </p:spPr>
        <p:style>
          <a:lnRef idx="1">
            <a:schemeClr val="dk1"/>
          </a:lnRef>
          <a:fillRef idx="0">
            <a:schemeClr val="dk1"/>
          </a:fillRef>
          <a:effectRef idx="0">
            <a:schemeClr val="dk1"/>
          </a:effectRef>
          <a:fontRef idx="minor">
            <a:schemeClr val="tx1"/>
          </a:fontRef>
        </p:style>
      </p:cxnSp>
      <p:cxnSp>
        <p:nvCxnSpPr>
          <p:cNvPr id="30" name="Straight Connector 29">
            <a:extLst>
              <a:ext uri="{FF2B5EF4-FFF2-40B4-BE49-F238E27FC236}">
                <a16:creationId xmlns:a16="http://schemas.microsoft.com/office/drawing/2014/main" id="{C33DAC8C-B56D-4BBD-B5E2-04E31C889805}"/>
              </a:ext>
            </a:extLst>
          </p:cNvPr>
          <p:cNvCxnSpPr>
            <a:cxnSpLocks/>
          </p:cNvCxnSpPr>
          <p:nvPr/>
        </p:nvCxnSpPr>
        <p:spPr bwMode="auto">
          <a:xfrm>
            <a:off x="3553765" y="4507958"/>
            <a:ext cx="7344816" cy="0"/>
          </a:xfrm>
          <a:prstGeom prst="line">
            <a:avLst/>
          </a:prstGeom>
          <a:ln>
            <a:solidFill>
              <a:schemeClr val="bg1">
                <a:lumMod val="85000"/>
              </a:schemeClr>
            </a:solidFill>
            <a:headEnd type="none" w="med" len="med"/>
            <a:tailEnd type="none"/>
          </a:ln>
        </p:spPr>
        <p:style>
          <a:lnRef idx="1">
            <a:schemeClr val="dk1"/>
          </a:lnRef>
          <a:fillRef idx="0">
            <a:schemeClr val="dk1"/>
          </a:fillRef>
          <a:effectRef idx="0">
            <a:schemeClr val="dk1"/>
          </a:effectRef>
          <a:fontRef idx="minor">
            <a:schemeClr val="tx1"/>
          </a:fontRef>
        </p:style>
      </p:cxnSp>
      <p:sp>
        <p:nvSpPr>
          <p:cNvPr id="31" name="TextBox 47">
            <a:extLst>
              <a:ext uri="{FF2B5EF4-FFF2-40B4-BE49-F238E27FC236}">
                <a16:creationId xmlns:a16="http://schemas.microsoft.com/office/drawing/2014/main" id="{E6C4657A-7C0C-4F09-B032-ED6E0313DF31}"/>
              </a:ext>
            </a:extLst>
          </p:cNvPr>
          <p:cNvSpPr txBox="1"/>
          <p:nvPr/>
        </p:nvSpPr>
        <p:spPr>
          <a:xfrm>
            <a:off x="6420720" y="4644088"/>
            <a:ext cx="4327822" cy="1336763"/>
          </a:xfrm>
          <a:prstGeom prst="rect">
            <a:avLst/>
          </a:prstGeom>
          <a:solidFill>
            <a:schemeClr val="lt1">
              <a:alpha val="0"/>
            </a:schemeClr>
          </a:solid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US" sz="1050" b="1" dirty="0">
                <a:latin typeface="Arial Nova" panose="020B0504020202020204" pitchFamily="34" charset="0"/>
              </a:rPr>
              <a:t>About the people…</a:t>
            </a:r>
          </a:p>
          <a:p>
            <a:pPr marL="171450" indent="-171450">
              <a:buFont typeface="Courier New" panose="02070309020205020404" pitchFamily="49" charset="0"/>
              <a:buChar char="o"/>
            </a:pPr>
            <a:r>
              <a:rPr lang="en-US" sz="900" dirty="0">
                <a:latin typeface="Arial Nova" panose="020B0504020202020204" pitchFamily="34" charset="0"/>
              </a:rPr>
              <a:t>Across the nation, U.S. residents agree that litter is a problem where they live. Ninety percent (90%) of U.S. residents reported that litter is a problem in their state.</a:t>
            </a:r>
          </a:p>
          <a:p>
            <a:pPr marL="171450" indent="-171450" algn="just">
              <a:buFont typeface="Courier New" panose="02070309020205020404" pitchFamily="49" charset="0"/>
              <a:buChar char="o"/>
            </a:pPr>
            <a:r>
              <a:rPr lang="en-US" sz="900" dirty="0">
                <a:latin typeface="Arial Nova" panose="020B0504020202020204" pitchFamily="34" charset="0"/>
              </a:rPr>
              <a:t>Americans understand that litter has a strong negative impact on their communities. Large majorities of U.S. residents (75 to 97 percent) recognize that litter negatively affects the environment, waterways, property taxes, home values, tourism and businesses, quality of life, and health and safety in their communities.</a:t>
            </a:r>
          </a:p>
          <a:p>
            <a:endParaRPr lang="en-US" sz="700" dirty="0">
              <a:latin typeface="Arial Nova" panose="020B0504020202020204" pitchFamily="34" charset="0"/>
            </a:endParaRPr>
          </a:p>
        </p:txBody>
      </p:sp>
      <p:pic>
        <p:nvPicPr>
          <p:cNvPr id="32" name="Picture 31">
            <a:extLst>
              <a:ext uri="{FF2B5EF4-FFF2-40B4-BE49-F238E27FC236}">
                <a16:creationId xmlns:a16="http://schemas.microsoft.com/office/drawing/2014/main" id="{81D44C4F-2BD8-4F17-8330-BD0CE41D4A86}"/>
              </a:ext>
            </a:extLst>
          </p:cNvPr>
          <p:cNvPicPr>
            <a:picLocks noChangeAspect="1"/>
          </p:cNvPicPr>
          <p:nvPr/>
        </p:nvPicPr>
        <p:blipFill>
          <a:blip r:embed="rId5"/>
          <a:stretch>
            <a:fillRect/>
          </a:stretch>
        </p:blipFill>
        <p:spPr>
          <a:xfrm>
            <a:off x="3904292" y="4670753"/>
            <a:ext cx="2200307" cy="1334762"/>
          </a:xfrm>
          <a:prstGeom prst="rect">
            <a:avLst/>
          </a:prstGeom>
        </p:spPr>
      </p:pic>
      <p:sp>
        <p:nvSpPr>
          <p:cNvPr id="33" name="TextBox 47">
            <a:extLst>
              <a:ext uri="{FF2B5EF4-FFF2-40B4-BE49-F238E27FC236}">
                <a16:creationId xmlns:a16="http://schemas.microsoft.com/office/drawing/2014/main" id="{75B7EBBE-A668-4149-949F-84E25E7A504A}"/>
              </a:ext>
            </a:extLst>
          </p:cNvPr>
          <p:cNvSpPr txBox="1"/>
          <p:nvPr/>
        </p:nvSpPr>
        <p:spPr>
          <a:xfrm>
            <a:off x="925606" y="4177178"/>
            <a:ext cx="2434090" cy="1822609"/>
          </a:xfrm>
          <a:prstGeom prst="rect">
            <a:avLst/>
          </a:prstGeom>
          <a:solidFill>
            <a:schemeClr val="lt1">
              <a:alpha val="0"/>
            </a:schemeClr>
          </a:solid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US" sz="800" b="1" dirty="0">
                <a:latin typeface="Arial Nova" panose="020B0504020202020204" pitchFamily="34" charset="0"/>
              </a:rPr>
              <a:t>Source: </a:t>
            </a:r>
            <a:r>
              <a:rPr lang="en-US" sz="800" dirty="0">
                <a:latin typeface="Arial Nova" panose="020B0504020202020204" pitchFamily="34" charset="0"/>
              </a:rPr>
              <a:t>Keep America Beautiful </a:t>
            </a:r>
          </a:p>
          <a:p>
            <a:r>
              <a:rPr lang="en-US" sz="800" dirty="0">
                <a:latin typeface="Arial Nova" panose="020B0504020202020204" pitchFamily="34" charset="0"/>
              </a:rPr>
              <a:t>2020 NATIONAL LITTER STUDY</a:t>
            </a:r>
          </a:p>
          <a:p>
            <a:r>
              <a:rPr lang="en-US" sz="800" dirty="0">
                <a:latin typeface="Arial Nova" panose="020B0504020202020204" pitchFamily="34" charset="0"/>
              </a:rPr>
              <a:t>Summary Report: May 2021</a:t>
            </a:r>
          </a:p>
          <a:p>
            <a:r>
              <a:rPr lang="en-US" sz="800" dirty="0">
                <a:latin typeface="Arial Nova" panose="020B0504020202020204" pitchFamily="34" charset="0"/>
                <a:hlinkClick r:id="rId6"/>
              </a:rPr>
              <a:t>https://kab.org/litter-study/</a:t>
            </a:r>
            <a:endParaRPr lang="en-US" sz="800" dirty="0">
              <a:latin typeface="Arial Nova" panose="020B0504020202020204" pitchFamily="34" charset="0"/>
            </a:endParaRPr>
          </a:p>
          <a:p>
            <a:endParaRPr lang="en-US" sz="800" dirty="0">
              <a:latin typeface="Arial Nova" panose="020B0504020202020204" pitchFamily="34" charset="0"/>
            </a:endParaRPr>
          </a:p>
          <a:p>
            <a:pPr algn="just"/>
            <a:r>
              <a:rPr lang="en-US" sz="800" dirty="0">
                <a:latin typeface="Arial Nova" panose="020B0504020202020204" pitchFamily="34" charset="0"/>
              </a:rPr>
              <a:t>The study comprises four major components: a survey examining public attitudes about litter, a visible litter survey that provides an estimate of the litter on the ground across the USA, behavioral observations that shed light on littering behavior in public and a survey that estimates the public costs of litter in the United States.</a:t>
            </a:r>
          </a:p>
          <a:p>
            <a:endParaRPr lang="en-US" sz="800" dirty="0">
              <a:latin typeface="Arial Nova" panose="020B0504020202020204" pitchFamily="34" charset="0"/>
            </a:endParaRPr>
          </a:p>
          <a:p>
            <a:r>
              <a:rPr lang="en-US" sz="800" dirty="0">
                <a:latin typeface="Arial Nova" panose="020B0504020202020204" pitchFamily="34" charset="0"/>
              </a:rPr>
              <a:t>Copyright© Keep America Beautiful, Inc.</a:t>
            </a:r>
          </a:p>
          <a:p>
            <a:endParaRPr lang="en-US" sz="800" dirty="0">
              <a:latin typeface="Arial Nova" panose="020B0504020202020204" pitchFamily="34" charset="0"/>
            </a:endParaRPr>
          </a:p>
          <a:p>
            <a:endParaRPr lang="en-US" sz="700" dirty="0">
              <a:latin typeface="Arial Nova" panose="020B0504020202020204" pitchFamily="34" charset="0"/>
            </a:endParaRPr>
          </a:p>
        </p:txBody>
      </p:sp>
      <p:grpSp>
        <p:nvGrpSpPr>
          <p:cNvPr id="34" name="Group 33">
            <a:extLst>
              <a:ext uri="{FF2B5EF4-FFF2-40B4-BE49-F238E27FC236}">
                <a16:creationId xmlns:a16="http://schemas.microsoft.com/office/drawing/2014/main" id="{EC08FC8E-E35B-489A-934B-4A4C1D0C5C4C}"/>
              </a:ext>
            </a:extLst>
          </p:cNvPr>
          <p:cNvGrpSpPr/>
          <p:nvPr/>
        </p:nvGrpSpPr>
        <p:grpSpPr>
          <a:xfrm>
            <a:off x="876535" y="3450932"/>
            <a:ext cx="2374034" cy="653572"/>
            <a:chOff x="2001690" y="3356992"/>
            <a:chExt cx="2374034" cy="653572"/>
          </a:xfrm>
        </p:grpSpPr>
        <p:sp>
          <p:nvSpPr>
            <p:cNvPr id="37" name="TextBox 6">
              <a:extLst>
                <a:ext uri="{FF2B5EF4-FFF2-40B4-BE49-F238E27FC236}">
                  <a16:creationId xmlns:a16="http://schemas.microsoft.com/office/drawing/2014/main" id="{3A8F271D-3E41-4767-98AC-FA759776E8D2}"/>
                </a:ext>
              </a:extLst>
            </p:cNvPr>
            <p:cNvSpPr txBox="1"/>
            <p:nvPr/>
          </p:nvSpPr>
          <p:spPr>
            <a:xfrm>
              <a:off x="2001690" y="3360989"/>
              <a:ext cx="749661" cy="645035"/>
            </a:xfrm>
            <a:prstGeom prst="rect">
              <a:avLst/>
            </a:prstGeom>
            <a:solidFill>
              <a:sysClr val="window" lastClr="FFFFFF">
                <a:alpha val="0"/>
              </a:sysClr>
            </a:solidFill>
            <a:ln w="9525" cmpd="sng">
              <a:noFill/>
            </a:ln>
            <a:effectLst/>
          </p:spPr>
          <p:txBody>
            <a:bodyPr wrap="square" rtlCol="0" anchor="b"/>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4472C4">
                      <a:lumMod val="75000"/>
                    </a:srgbClr>
                  </a:solidFill>
                  <a:effectLst/>
                  <a:uLnTx/>
                  <a:uFillTx/>
                  <a:latin typeface="Arial Nova" panose="020B0504020202020204" pitchFamily="34" charset="0"/>
                  <a:ea typeface="+mn-ea"/>
                  <a:cs typeface="+mn-cs"/>
                </a:rPr>
                <a:t>Overview</a:t>
              </a:r>
            </a:p>
          </p:txBody>
        </p:sp>
        <p:sp>
          <p:nvSpPr>
            <p:cNvPr id="38" name="Oval 37">
              <a:extLst>
                <a:ext uri="{FF2B5EF4-FFF2-40B4-BE49-F238E27FC236}">
                  <a16:creationId xmlns:a16="http://schemas.microsoft.com/office/drawing/2014/main" id="{6A627331-8D2A-4FC9-A84B-534EF2CA2679}"/>
                </a:ext>
              </a:extLst>
            </p:cNvPr>
            <p:cNvSpPr/>
            <p:nvPr/>
          </p:nvSpPr>
          <p:spPr>
            <a:xfrm>
              <a:off x="2242515" y="3502724"/>
              <a:ext cx="284594" cy="269862"/>
            </a:xfrm>
            <a:prstGeom prst="ellipse">
              <a:avLst/>
            </a:prstGeom>
            <a:solidFill>
              <a:sysClr val="window" lastClr="FFFFFF"/>
            </a:solidFill>
            <a:ln w="12700" cap="flat" cmpd="sng" algn="ctr">
              <a:solidFill>
                <a:srgbClr val="5B9BD5"/>
              </a:solidFill>
              <a:prstDash val="solid"/>
              <a:miter lim="800000"/>
            </a:ln>
            <a:effectLst/>
          </p:spPr>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eaLnBrk="1" fontAlgn="auto" hangingPunct="1">
                <a:spcBef>
                  <a:spcPts val="0"/>
                </a:spcBef>
                <a:spcAft>
                  <a:spcPts val="0"/>
                </a:spcAft>
              </a:pPr>
              <a:endParaRPr lang="en-US" kern="0" dirty="0">
                <a:solidFill>
                  <a:sysClr val="windowText" lastClr="000000"/>
                </a:solidFill>
                <a:latin typeface="Calibri" panose="020F0502020204030204"/>
              </a:endParaRPr>
            </a:p>
          </p:txBody>
        </p:sp>
        <p:sp>
          <p:nvSpPr>
            <p:cNvPr id="39" name="TextBox 40">
              <a:extLst>
                <a:ext uri="{FF2B5EF4-FFF2-40B4-BE49-F238E27FC236}">
                  <a16:creationId xmlns:a16="http://schemas.microsoft.com/office/drawing/2014/main" id="{F8C6958B-816E-4E3C-85CD-54A73173C1CE}"/>
                </a:ext>
              </a:extLst>
            </p:cNvPr>
            <p:cNvSpPr txBox="1"/>
            <p:nvPr/>
          </p:nvSpPr>
          <p:spPr>
            <a:xfrm>
              <a:off x="2566095" y="3365529"/>
              <a:ext cx="750943" cy="645035"/>
            </a:xfrm>
            <a:prstGeom prst="rect">
              <a:avLst/>
            </a:prstGeom>
            <a:solidFill>
              <a:sysClr val="window" lastClr="FFFFFF">
                <a:alpha val="0"/>
              </a:sysClr>
            </a:solidFill>
            <a:ln w="9525" cmpd="sng">
              <a:noFill/>
            </a:ln>
            <a:effectLst/>
          </p:spPr>
          <p:txBody>
            <a:bodyPr wrap="square" rtlCol="0" anchor="b"/>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900" kern="0" dirty="0">
                  <a:solidFill>
                    <a:srgbClr val="4472C4">
                      <a:lumMod val="75000"/>
                    </a:srgbClr>
                  </a:solidFill>
                  <a:latin typeface="Arial Nova" panose="020B0504020202020204" pitchFamily="34" charset="0"/>
                </a:rPr>
                <a:t>Reviews</a:t>
              </a:r>
            </a:p>
          </p:txBody>
        </p:sp>
        <p:sp>
          <p:nvSpPr>
            <p:cNvPr id="40" name="Oval 39">
              <a:extLst>
                <a:ext uri="{FF2B5EF4-FFF2-40B4-BE49-F238E27FC236}">
                  <a16:creationId xmlns:a16="http://schemas.microsoft.com/office/drawing/2014/main" id="{BD4ADF39-8DC7-4831-91D9-39A16808937F}"/>
                </a:ext>
              </a:extLst>
            </p:cNvPr>
            <p:cNvSpPr/>
            <p:nvPr/>
          </p:nvSpPr>
          <p:spPr>
            <a:xfrm>
              <a:off x="2818405" y="3517610"/>
              <a:ext cx="285081" cy="269862"/>
            </a:xfrm>
            <a:prstGeom prst="ellipse">
              <a:avLst/>
            </a:prstGeom>
            <a:solidFill>
              <a:sysClr val="window" lastClr="FFFFFF"/>
            </a:solidFill>
            <a:ln w="12700" cap="flat" cmpd="sng" algn="ctr">
              <a:solidFill>
                <a:srgbClr val="5B9BD5"/>
              </a:solidFill>
              <a:prstDash val="solid"/>
              <a:miter lim="800000"/>
            </a:ln>
            <a:effectLst/>
          </p:spPr>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eaLnBrk="1" fontAlgn="auto" hangingPunct="1">
                <a:spcBef>
                  <a:spcPts val="0"/>
                </a:spcBef>
                <a:spcAft>
                  <a:spcPts val="0"/>
                </a:spcAft>
              </a:pPr>
              <a:endParaRPr lang="en-US" kern="0" dirty="0">
                <a:solidFill>
                  <a:sysClr val="windowText" lastClr="000000"/>
                </a:solidFill>
                <a:latin typeface="Calibri" panose="020F0502020204030204"/>
              </a:endParaRPr>
            </a:p>
          </p:txBody>
        </p:sp>
        <p:sp>
          <p:nvSpPr>
            <p:cNvPr id="41" name="TextBox 50">
              <a:extLst>
                <a:ext uri="{FF2B5EF4-FFF2-40B4-BE49-F238E27FC236}">
                  <a16:creationId xmlns:a16="http://schemas.microsoft.com/office/drawing/2014/main" id="{A6646433-CA3F-42F1-9682-1E46CAF78CC8}"/>
                </a:ext>
              </a:extLst>
            </p:cNvPr>
            <p:cNvSpPr txBox="1"/>
            <p:nvPr/>
          </p:nvSpPr>
          <p:spPr>
            <a:xfrm>
              <a:off x="3108006" y="3356992"/>
              <a:ext cx="749662" cy="645035"/>
            </a:xfrm>
            <a:prstGeom prst="rect">
              <a:avLst/>
            </a:prstGeom>
            <a:solidFill>
              <a:sysClr val="window" lastClr="FFFFFF">
                <a:alpha val="0"/>
              </a:sysClr>
            </a:solidFill>
            <a:ln w="9525" cmpd="sng">
              <a:noFill/>
            </a:ln>
            <a:effectLst/>
          </p:spPr>
          <p:txBody>
            <a:bodyPr wrap="square" rtlCol="0" anchor="b"/>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900" kern="0" dirty="0">
                  <a:solidFill>
                    <a:srgbClr val="4472C4">
                      <a:lumMod val="75000"/>
                    </a:srgbClr>
                  </a:solidFill>
                  <a:latin typeface="Arial Nova" panose="020B0504020202020204" pitchFamily="34" charset="0"/>
                </a:rPr>
                <a:t>Data</a:t>
              </a:r>
            </a:p>
          </p:txBody>
        </p:sp>
        <p:sp>
          <p:nvSpPr>
            <p:cNvPr id="42" name="Oval 41">
              <a:extLst>
                <a:ext uri="{FF2B5EF4-FFF2-40B4-BE49-F238E27FC236}">
                  <a16:creationId xmlns:a16="http://schemas.microsoft.com/office/drawing/2014/main" id="{17AF30DD-AD93-44A6-A445-8C03C1575963}"/>
                </a:ext>
              </a:extLst>
            </p:cNvPr>
            <p:cNvSpPr/>
            <p:nvPr/>
          </p:nvSpPr>
          <p:spPr>
            <a:xfrm>
              <a:off x="3344009" y="3509073"/>
              <a:ext cx="284594" cy="269862"/>
            </a:xfrm>
            <a:prstGeom prst="ellipse">
              <a:avLst/>
            </a:prstGeom>
            <a:gradFill rotWithShape="1">
              <a:gsLst>
                <a:gs pos="0">
                  <a:srgbClr val="5B9BD5">
                    <a:satMod val="103000"/>
                    <a:lumMod val="102000"/>
                    <a:tint val="94000"/>
                  </a:srgbClr>
                </a:gs>
                <a:gs pos="50000">
                  <a:srgbClr val="5B9BD5">
                    <a:satMod val="110000"/>
                    <a:lumMod val="100000"/>
                    <a:shade val="100000"/>
                  </a:srgbClr>
                </a:gs>
                <a:gs pos="100000">
                  <a:srgbClr val="5B9BD5">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eaLnBrk="1" fontAlgn="auto" hangingPunct="1">
                <a:spcBef>
                  <a:spcPts val="0"/>
                </a:spcBef>
                <a:spcAft>
                  <a:spcPts val="0"/>
                </a:spcAft>
              </a:pPr>
              <a:endParaRPr lang="en-US" kern="0" dirty="0">
                <a:solidFill>
                  <a:sysClr val="window" lastClr="FFFFFF"/>
                </a:solidFill>
                <a:latin typeface="Calibri" panose="020F0502020204030204"/>
              </a:endParaRPr>
            </a:p>
          </p:txBody>
        </p:sp>
        <p:grpSp>
          <p:nvGrpSpPr>
            <p:cNvPr id="43" name="Group 42">
              <a:extLst>
                <a:ext uri="{FF2B5EF4-FFF2-40B4-BE49-F238E27FC236}">
                  <a16:creationId xmlns:a16="http://schemas.microsoft.com/office/drawing/2014/main" id="{453AAADF-EF60-4EB6-9CB4-617C134A8E45}"/>
                </a:ext>
              </a:extLst>
            </p:cNvPr>
            <p:cNvGrpSpPr/>
            <p:nvPr/>
          </p:nvGrpSpPr>
          <p:grpSpPr>
            <a:xfrm>
              <a:off x="3626063" y="3356992"/>
              <a:ext cx="749661" cy="645035"/>
              <a:chOff x="2411079" y="41384"/>
              <a:chExt cx="1134533" cy="1050924"/>
            </a:xfrm>
          </p:grpSpPr>
          <p:sp>
            <p:nvSpPr>
              <p:cNvPr id="48" name="TextBox 54">
                <a:extLst>
                  <a:ext uri="{FF2B5EF4-FFF2-40B4-BE49-F238E27FC236}">
                    <a16:creationId xmlns:a16="http://schemas.microsoft.com/office/drawing/2014/main" id="{2D4CD1B9-7115-49CB-9849-B01B41208487}"/>
                  </a:ext>
                </a:extLst>
              </p:cNvPr>
              <p:cNvSpPr txBox="1"/>
              <p:nvPr/>
            </p:nvSpPr>
            <p:spPr>
              <a:xfrm>
                <a:off x="2411079" y="41384"/>
                <a:ext cx="1134533" cy="1050924"/>
              </a:xfrm>
              <a:prstGeom prst="rect">
                <a:avLst/>
              </a:prstGeom>
              <a:solidFill>
                <a:sysClr val="window" lastClr="FFFFFF">
                  <a:alpha val="0"/>
                </a:sysClr>
              </a:solidFill>
              <a:ln w="9525" cmpd="sng">
                <a:noFill/>
              </a:ln>
              <a:effectLst/>
            </p:spPr>
            <p:txBody>
              <a:bodyPr wrap="square" rtlCol="0" anchor="b"/>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900" kern="0" dirty="0">
                    <a:solidFill>
                      <a:srgbClr val="4472C4">
                        <a:lumMod val="75000"/>
                      </a:srgbClr>
                    </a:solidFill>
                    <a:latin typeface="Arial Nova" panose="020B0504020202020204" pitchFamily="34" charset="0"/>
                  </a:rPr>
                  <a:t>Photos</a:t>
                </a:r>
              </a:p>
            </p:txBody>
          </p:sp>
          <p:sp>
            <p:nvSpPr>
              <p:cNvPr id="49" name="Oval 48">
                <a:extLst>
                  <a:ext uri="{FF2B5EF4-FFF2-40B4-BE49-F238E27FC236}">
                    <a16:creationId xmlns:a16="http://schemas.microsoft.com/office/drawing/2014/main" id="{2B6D3437-9902-460B-BBEE-F40395836D66}"/>
                  </a:ext>
                </a:extLst>
              </p:cNvPr>
              <p:cNvSpPr/>
              <p:nvPr/>
            </p:nvSpPr>
            <p:spPr>
              <a:xfrm>
                <a:off x="2780278" y="278816"/>
                <a:ext cx="430703" cy="439673"/>
              </a:xfrm>
              <a:prstGeom prst="ellipse">
                <a:avLst/>
              </a:prstGeom>
              <a:solidFill>
                <a:sysClr val="window" lastClr="FFFFFF"/>
              </a:solidFill>
              <a:ln w="12700" cap="flat" cmpd="sng" algn="ctr">
                <a:solidFill>
                  <a:srgbClr val="5B9BD5"/>
                </a:solidFill>
                <a:prstDash val="solid"/>
                <a:miter lim="800000"/>
              </a:ln>
              <a:effectLst/>
            </p:spPr>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Calibri" panose="020F0502020204030204"/>
                  <a:ea typeface="+mn-ea"/>
                  <a:cs typeface="+mn-cs"/>
                </a:endParaRPr>
              </a:p>
            </p:txBody>
          </p:sp>
        </p:grpSp>
        <p:pic>
          <p:nvPicPr>
            <p:cNvPr id="44" name="Graphic 21" descr="Play with solid fill">
              <a:extLst>
                <a:ext uri="{FF2B5EF4-FFF2-40B4-BE49-F238E27FC236}">
                  <a16:creationId xmlns:a16="http://schemas.microsoft.com/office/drawing/2014/main" id="{4F6EA57A-E005-494C-8F77-93B83A3FFDEB}"/>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295502" y="3536625"/>
              <a:ext cx="224211" cy="213420"/>
            </a:xfrm>
            <a:prstGeom prst="rect">
              <a:avLst/>
            </a:prstGeom>
          </p:spPr>
        </p:pic>
        <p:pic>
          <p:nvPicPr>
            <p:cNvPr id="46" name="Graphic 28" descr="Statistics outline">
              <a:extLst>
                <a:ext uri="{FF2B5EF4-FFF2-40B4-BE49-F238E27FC236}">
                  <a16:creationId xmlns:a16="http://schemas.microsoft.com/office/drawing/2014/main" id="{A73EBA49-9646-4FC1-90A6-C814C1F04F85}"/>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385016" y="3542975"/>
              <a:ext cx="198586" cy="189029"/>
            </a:xfrm>
            <a:prstGeom prst="rect">
              <a:avLst/>
            </a:prstGeom>
          </p:spPr>
        </p:pic>
        <p:pic>
          <p:nvPicPr>
            <p:cNvPr id="47" name="Graphic 57" descr="Information with solid fill">
              <a:extLst>
                <a:ext uri="{FF2B5EF4-FFF2-40B4-BE49-F238E27FC236}">
                  <a16:creationId xmlns:a16="http://schemas.microsoft.com/office/drawing/2014/main" id="{E142179C-14C5-428C-9851-A1B3422F641F}"/>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2871165" y="3560836"/>
              <a:ext cx="175253" cy="166819"/>
            </a:xfrm>
            <a:prstGeom prst="rect">
              <a:avLst/>
            </a:prstGeom>
          </p:spPr>
        </p:pic>
      </p:grpSp>
      <p:pic>
        <p:nvPicPr>
          <p:cNvPr id="50" name="Graphic 49" descr="Image with solid fill">
            <a:extLst>
              <a:ext uri="{FF2B5EF4-FFF2-40B4-BE49-F238E27FC236}">
                <a16:creationId xmlns:a16="http://schemas.microsoft.com/office/drawing/2014/main" id="{4A122C3A-9A85-470E-9762-743ED4B9A0F0}"/>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2783024" y="3631477"/>
            <a:ext cx="214740" cy="214740"/>
          </a:xfrm>
          <a:prstGeom prst="rect">
            <a:avLst/>
          </a:prstGeom>
        </p:spPr>
      </p:pic>
      <p:sp>
        <p:nvSpPr>
          <p:cNvPr id="36" name="TextBox 70">
            <a:hlinkClick r:id="" action="ppaction://noaction"/>
            <a:extLst>
              <a:ext uri="{FF2B5EF4-FFF2-40B4-BE49-F238E27FC236}">
                <a16:creationId xmlns:a16="http://schemas.microsoft.com/office/drawing/2014/main" id="{FEEE335F-D3FA-4540-B695-77858E3EEFE6}"/>
              </a:ext>
            </a:extLst>
          </p:cNvPr>
          <p:cNvSpPr txBox="1"/>
          <p:nvPr/>
        </p:nvSpPr>
        <p:spPr>
          <a:xfrm>
            <a:off x="1492325" y="3208014"/>
            <a:ext cx="804022" cy="220986"/>
          </a:xfrm>
          <a:prstGeom prst="rect">
            <a:avLst/>
          </a:prstGeom>
          <a:solidFill>
            <a:schemeClr val="lt1">
              <a:alpha val="0"/>
            </a:schemeClr>
          </a:solid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de-DE" sz="900" b="0" u="sng" dirty="0">
                <a:solidFill>
                  <a:srgbClr val="0070C0"/>
                </a:solidFill>
                <a:effectLst/>
                <a:latin typeface="Arial Nova" panose="020B0504020202020204" pitchFamily="34" charset="0"/>
                <a:ea typeface="+mn-ea"/>
                <a:cs typeface="+mn-cs"/>
              </a:rPr>
              <a:t>4 Reviews</a:t>
            </a:r>
          </a:p>
          <a:p>
            <a:pPr algn="l"/>
            <a:endParaRPr lang="en-US" sz="1050" b="0" dirty="0">
              <a:latin typeface="Arial Nova" panose="020B0504020202020204" pitchFamily="34" charset="0"/>
            </a:endParaRPr>
          </a:p>
        </p:txBody>
      </p:sp>
      <p:sp>
        <p:nvSpPr>
          <p:cNvPr id="45" name="Rectangle 44">
            <a:extLst>
              <a:ext uri="{FF2B5EF4-FFF2-40B4-BE49-F238E27FC236}">
                <a16:creationId xmlns:a16="http://schemas.microsoft.com/office/drawing/2014/main" id="{14A4CFED-A029-4904-9E0B-CD71A5158D1F}"/>
              </a:ext>
            </a:extLst>
          </p:cNvPr>
          <p:cNvSpPr/>
          <p:nvPr/>
        </p:nvSpPr>
        <p:spPr>
          <a:xfrm>
            <a:off x="242430" y="529516"/>
            <a:ext cx="5475923" cy="523220"/>
          </a:xfrm>
          <a:prstGeom prst="rect">
            <a:avLst/>
          </a:prstGeom>
          <a:noFill/>
        </p:spPr>
        <p:txBody>
          <a:bodyPr wrap="none" lIns="91440" tIns="45720" rIns="91440" bIns="45720">
            <a:spAutoFit/>
          </a:bodyPr>
          <a:lstStyle/>
          <a:p>
            <a:r>
              <a:rPr lang="de-DE" sz="2800" b="1" spc="50" dirty="0">
                <a:ln w="0"/>
                <a:solidFill>
                  <a:srgbClr val="002060"/>
                </a:solidFill>
                <a:effectLst>
                  <a:innerShdw blurRad="63500" dist="50800" dir="13500000">
                    <a:srgbClr val="000000">
                      <a:alpha val="50000"/>
                    </a:srgbClr>
                  </a:innerShdw>
                </a:effectLst>
                <a:latin typeface="Calibri" panose="020F0502020204030204" pitchFamily="34" charset="0"/>
                <a:cs typeface="Calibri" panose="020F0502020204030204" pitchFamily="34" charset="0"/>
              </a:rPr>
              <a:t>Effect: Customer (Dis-)</a:t>
            </a:r>
            <a:r>
              <a:rPr lang="de-DE" sz="2800" b="1" spc="50" dirty="0" err="1">
                <a:ln w="0"/>
                <a:solidFill>
                  <a:srgbClr val="002060"/>
                </a:solidFill>
                <a:effectLst>
                  <a:innerShdw blurRad="63500" dist="50800" dir="13500000">
                    <a:srgbClr val="000000">
                      <a:alpha val="50000"/>
                    </a:srgbClr>
                  </a:innerShdw>
                </a:effectLst>
                <a:latin typeface="Calibri" panose="020F0502020204030204" pitchFamily="34" charset="0"/>
                <a:cs typeface="Calibri" panose="020F0502020204030204" pitchFamily="34" charset="0"/>
              </a:rPr>
              <a:t>Satisfaction</a:t>
            </a:r>
            <a:endParaRPr lang="en-US" sz="2800" b="1" cap="none" spc="50" dirty="0">
              <a:ln w="0"/>
              <a:solidFill>
                <a:srgbClr val="002060"/>
              </a:solidFill>
              <a:effectLst>
                <a:innerShdw blurRad="63500" dist="50800" dir="13500000">
                  <a:srgbClr val="000000">
                    <a:alpha val="50000"/>
                  </a:srgbClr>
                </a:innerShdw>
              </a:effectLst>
            </a:endParaRPr>
          </a:p>
        </p:txBody>
      </p:sp>
      <p:sp>
        <p:nvSpPr>
          <p:cNvPr id="35" name="Rectangle 6">
            <a:extLst>
              <a:ext uri="{FF2B5EF4-FFF2-40B4-BE49-F238E27FC236}">
                <a16:creationId xmlns:a16="http://schemas.microsoft.com/office/drawing/2014/main" id="{1C79A183-CE01-4FB0-BCAA-B24B694F9FC6}"/>
              </a:ext>
            </a:extLst>
          </p:cNvPr>
          <p:cNvSpPr>
            <a:spLocks noChangeArrowheads="1"/>
          </p:cNvSpPr>
          <p:nvPr/>
        </p:nvSpPr>
        <p:spPr bwMode="auto">
          <a:xfrm>
            <a:off x="11324" y="224647"/>
            <a:ext cx="9144000" cy="142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152400" rIns="0" bIns="152400" anchor="ctr"/>
          <a:lstStyle/>
          <a:p>
            <a:pPr indent="265113" defTabSz="762000"/>
            <a:r>
              <a:rPr lang="de-DE" sz="800" kern="0" dirty="0">
                <a:solidFill>
                  <a:schemeClr val="tx1"/>
                </a:solidFill>
                <a:latin typeface="Verdana" pitchFamily="34" charset="0"/>
              </a:rPr>
              <a:t>Six Sigma &gt; Define &gt; Project Ilustration</a:t>
            </a:r>
            <a:endParaRPr lang="en-GB" sz="800" dirty="0">
              <a:solidFill>
                <a:schemeClr val="tx1"/>
              </a:solidFill>
              <a:latin typeface="Verdana" pitchFamily="34" charset="0"/>
            </a:endParaRPr>
          </a:p>
        </p:txBody>
      </p:sp>
      <p:sp>
        <p:nvSpPr>
          <p:cNvPr id="51" name="TextBox 50">
            <a:extLst>
              <a:ext uri="{FF2B5EF4-FFF2-40B4-BE49-F238E27FC236}">
                <a16:creationId xmlns:a16="http://schemas.microsoft.com/office/drawing/2014/main" id="{D1421E97-E8C2-415A-8D1C-293F9E3D9B01}"/>
              </a:ext>
            </a:extLst>
          </p:cNvPr>
          <p:cNvSpPr txBox="1"/>
          <p:nvPr/>
        </p:nvSpPr>
        <p:spPr>
          <a:xfrm>
            <a:off x="11529790" y="6273316"/>
            <a:ext cx="506870" cy="584775"/>
          </a:xfrm>
          <a:prstGeom prst="rect">
            <a:avLst/>
          </a:prstGeom>
          <a:noFill/>
        </p:spPr>
        <p:txBody>
          <a:bodyPr wrap="none" rtlCol="0">
            <a:spAutoFit/>
          </a:bodyPr>
          <a:lstStyle/>
          <a:p>
            <a:r>
              <a:rPr lang="en-GB" sz="3200" dirty="0">
                <a:solidFill>
                  <a:srgbClr val="00B050"/>
                </a:solidFill>
                <a:latin typeface="Wingdings" panose="05000000000000000000" pitchFamily="2" charset="2"/>
              </a:rPr>
              <a:t>ü</a:t>
            </a:r>
            <a:endParaRPr lang="en-GB" sz="3200" dirty="0">
              <a:solidFill>
                <a:srgbClr val="00B050"/>
              </a:solidFill>
              <a:latin typeface="MS Shell Dlg 2" panose="020B0604030504040204" pitchFamily="34" charset="0"/>
            </a:endParaRPr>
          </a:p>
        </p:txBody>
      </p:sp>
      <p:sp>
        <p:nvSpPr>
          <p:cNvPr id="2" name="Textfeld 3">
            <a:extLst>
              <a:ext uri="{FF2B5EF4-FFF2-40B4-BE49-F238E27FC236}">
                <a16:creationId xmlns:a16="http://schemas.microsoft.com/office/drawing/2014/main" id="{E3A2646B-F98F-EA05-7570-1F8A39980767}"/>
              </a:ext>
            </a:extLst>
          </p:cNvPr>
          <p:cNvSpPr txBox="1"/>
          <p:nvPr/>
        </p:nvSpPr>
        <p:spPr>
          <a:xfrm rot="21027142">
            <a:off x="5322025" y="1717162"/>
            <a:ext cx="6300700" cy="307777"/>
          </a:xfrm>
          <a:prstGeom prst="rect">
            <a:avLst/>
          </a:prstGeom>
          <a:noFill/>
        </p:spPr>
        <p:txBody>
          <a:bodyPr wrap="square" rtlCol="0">
            <a:spAutoFit/>
          </a:bodyPr>
          <a:lstStyle/>
          <a:p>
            <a:r>
              <a:rPr lang="de-DE" dirty="0" err="1">
                <a:solidFill>
                  <a:srgbClr val="FF0000"/>
                </a:solidFill>
              </a:rPr>
              <a:t>Example</a:t>
            </a:r>
            <a:r>
              <a:rPr lang="de-DE" dirty="0">
                <a:solidFill>
                  <a:srgbClr val="FF0000"/>
                </a:solidFill>
              </a:rPr>
              <a:t>: </a:t>
            </a:r>
            <a:r>
              <a:rPr lang="de-DE" dirty="0" err="1">
                <a:solidFill>
                  <a:srgbClr val="FF0000"/>
                </a:solidFill>
              </a:rPr>
              <a:t>please</a:t>
            </a:r>
            <a:r>
              <a:rPr lang="de-DE" dirty="0">
                <a:solidFill>
                  <a:srgbClr val="FF0000"/>
                </a:solidFill>
              </a:rPr>
              <a:t> </a:t>
            </a:r>
            <a:r>
              <a:rPr lang="de-DE" dirty="0" err="1">
                <a:solidFill>
                  <a:srgbClr val="FF0000"/>
                </a:solidFill>
              </a:rPr>
              <a:t>replace</a:t>
            </a:r>
            <a:r>
              <a:rPr lang="de-DE" dirty="0">
                <a:solidFill>
                  <a:srgbClr val="FF0000"/>
                </a:solidFill>
              </a:rPr>
              <a:t> </a:t>
            </a:r>
            <a:r>
              <a:rPr lang="de-DE" dirty="0" err="1">
                <a:solidFill>
                  <a:srgbClr val="FF0000"/>
                </a:solidFill>
              </a:rPr>
              <a:t>example</a:t>
            </a:r>
            <a:r>
              <a:rPr lang="de-DE" dirty="0">
                <a:solidFill>
                  <a:srgbClr val="FF0000"/>
                </a:solidFill>
              </a:rPr>
              <a:t> </a:t>
            </a:r>
            <a:r>
              <a:rPr lang="de-DE" dirty="0" err="1">
                <a:solidFill>
                  <a:srgbClr val="FF0000"/>
                </a:solidFill>
              </a:rPr>
              <a:t>content</a:t>
            </a:r>
            <a:r>
              <a:rPr lang="de-DE" dirty="0">
                <a:solidFill>
                  <a:srgbClr val="FF0000"/>
                </a:solidFill>
              </a:rPr>
              <a:t> </a:t>
            </a:r>
            <a:r>
              <a:rPr lang="de-DE" dirty="0" err="1">
                <a:solidFill>
                  <a:srgbClr val="FF0000"/>
                </a:solidFill>
              </a:rPr>
              <a:t>by</a:t>
            </a:r>
            <a:r>
              <a:rPr lang="de-DE" dirty="0">
                <a:solidFill>
                  <a:srgbClr val="FF0000"/>
                </a:solidFill>
              </a:rPr>
              <a:t> </a:t>
            </a:r>
            <a:r>
              <a:rPr lang="de-DE" dirty="0" err="1">
                <a:solidFill>
                  <a:srgbClr val="FF0000"/>
                </a:solidFill>
              </a:rPr>
              <a:t>information</a:t>
            </a:r>
            <a:r>
              <a:rPr lang="de-DE" dirty="0">
                <a:solidFill>
                  <a:srgbClr val="FF0000"/>
                </a:solidFill>
              </a:rPr>
              <a:t> </a:t>
            </a:r>
            <a:r>
              <a:rPr lang="de-DE" dirty="0" err="1">
                <a:solidFill>
                  <a:srgbClr val="FF0000"/>
                </a:solidFill>
              </a:rPr>
              <a:t>about</a:t>
            </a:r>
            <a:r>
              <a:rPr lang="de-DE" dirty="0">
                <a:solidFill>
                  <a:srgbClr val="FF0000"/>
                </a:solidFill>
              </a:rPr>
              <a:t> </a:t>
            </a:r>
            <a:r>
              <a:rPr lang="de-DE" dirty="0" err="1">
                <a:solidFill>
                  <a:srgbClr val="FF0000"/>
                </a:solidFill>
              </a:rPr>
              <a:t>your</a:t>
            </a:r>
            <a:r>
              <a:rPr lang="de-DE" dirty="0">
                <a:solidFill>
                  <a:srgbClr val="FF0000"/>
                </a:solidFill>
              </a:rPr>
              <a:t> </a:t>
            </a:r>
            <a:r>
              <a:rPr lang="de-DE" dirty="0" err="1">
                <a:solidFill>
                  <a:srgbClr val="FF0000"/>
                </a:solidFill>
              </a:rPr>
              <a:t>project</a:t>
            </a:r>
            <a:r>
              <a:rPr lang="de-DE" dirty="0">
                <a:solidFill>
                  <a:srgbClr val="FF0000"/>
                </a:solidFill>
              </a:rPr>
              <a:t>  </a:t>
            </a:r>
            <a:endParaRPr lang="en-GB" dirty="0">
              <a:solidFill>
                <a:srgbClr val="FF0000"/>
              </a:solidFill>
            </a:endParaRPr>
          </a:p>
        </p:txBody>
      </p:sp>
    </p:spTree>
    <p:extLst>
      <p:ext uri="{BB962C8B-B14F-4D97-AF65-F5344CB8AC3E}">
        <p14:creationId xmlns:p14="http://schemas.microsoft.com/office/powerpoint/2010/main" val="103274288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3" name="Rectangle 5"/>
          <p:cNvSpPr>
            <a:spLocks noChangeArrowheads="1"/>
          </p:cNvSpPr>
          <p:nvPr/>
        </p:nvSpPr>
        <p:spPr bwMode="auto">
          <a:xfrm>
            <a:off x="334963" y="549412"/>
            <a:ext cx="9920398" cy="503324"/>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lIns="0" tIns="152400" rIns="0" bIns="152400" anchor="ctr" anchorCtr="0"/>
          <a:lstStyle/>
          <a:p>
            <a:r>
              <a:rPr lang="de-DE" sz="2800" b="1" dirty="0">
                <a:latin typeface="Calibri" pitchFamily="34" charset="0"/>
                <a:cs typeface="Calibri" pitchFamily="34" charset="0"/>
              </a:rPr>
              <a:t>Effect: Littering Costs</a:t>
            </a:r>
            <a:endParaRPr lang="en-US" sz="2800" b="1" dirty="0">
              <a:latin typeface="Calibri" pitchFamily="34" charset="0"/>
              <a:cs typeface="Calibri" pitchFamily="34" charset="0"/>
            </a:endParaRPr>
          </a:p>
        </p:txBody>
      </p:sp>
      <p:sp>
        <p:nvSpPr>
          <p:cNvPr id="7" name="Rectangle 4">
            <a:extLst>
              <a:ext uri="{FF2B5EF4-FFF2-40B4-BE49-F238E27FC236}">
                <a16:creationId xmlns:a16="http://schemas.microsoft.com/office/drawing/2014/main" id="{300707F7-C8C1-425C-AC4A-38F8237E215C}"/>
              </a:ext>
            </a:extLst>
          </p:cNvPr>
          <p:cNvSpPr>
            <a:spLocks noChangeArrowheads="1"/>
          </p:cNvSpPr>
          <p:nvPr/>
        </p:nvSpPr>
        <p:spPr bwMode="auto">
          <a:xfrm>
            <a:off x="54806" y="188640"/>
            <a:ext cx="7157318" cy="1118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0" tIns="152400" rIns="0" bIns="152400" anchor="ctr"/>
          <a:lstStyle/>
          <a:p>
            <a:pPr indent="265113" defTabSz="762000"/>
            <a:r>
              <a:rPr lang="de-DE" sz="800" dirty="0">
                <a:solidFill>
                  <a:schemeClr val="tx1"/>
                </a:solidFill>
                <a:latin typeface="Verdana" pitchFamily="34" charset="0"/>
              </a:rPr>
              <a:t>Six Sigma &gt; Operating Budget </a:t>
            </a:r>
            <a:r>
              <a:rPr lang="de-DE" sz="800" dirty="0" err="1">
                <a:solidFill>
                  <a:schemeClr val="tx1"/>
                </a:solidFill>
                <a:latin typeface="Verdana" pitchFamily="34" charset="0"/>
              </a:rPr>
              <a:t>for</a:t>
            </a:r>
            <a:r>
              <a:rPr lang="de-DE" sz="800" dirty="0">
                <a:solidFill>
                  <a:schemeClr val="tx1"/>
                </a:solidFill>
                <a:latin typeface="Verdana" pitchFamily="34" charset="0"/>
              </a:rPr>
              <a:t> </a:t>
            </a:r>
            <a:r>
              <a:rPr lang="de-DE" sz="800" dirty="0" err="1">
                <a:solidFill>
                  <a:schemeClr val="tx1"/>
                </a:solidFill>
                <a:latin typeface="Verdana" pitchFamily="34" charset="0"/>
              </a:rPr>
              <a:t>Citiy</a:t>
            </a:r>
            <a:r>
              <a:rPr lang="de-DE" sz="800" dirty="0">
                <a:solidFill>
                  <a:schemeClr val="tx1"/>
                </a:solidFill>
                <a:latin typeface="Verdana" pitchFamily="34" charset="0"/>
              </a:rPr>
              <a:t> </a:t>
            </a:r>
            <a:r>
              <a:rPr lang="de-DE" sz="800" dirty="0" err="1">
                <a:solidFill>
                  <a:schemeClr val="tx1"/>
                </a:solidFill>
                <a:latin typeface="Verdana" pitchFamily="34" charset="0"/>
              </a:rPr>
              <a:t>Beautifcation</a:t>
            </a:r>
            <a:r>
              <a:rPr lang="de-DE" sz="800" dirty="0">
                <a:solidFill>
                  <a:schemeClr val="tx1"/>
                </a:solidFill>
                <a:latin typeface="Verdana" pitchFamily="34" charset="0"/>
              </a:rPr>
              <a:t> in Toronto (Dr. Iman Soltani, Canada)</a:t>
            </a:r>
          </a:p>
        </p:txBody>
      </p:sp>
      <p:sp>
        <p:nvSpPr>
          <p:cNvPr id="16" name="Rectangle 15">
            <a:extLst>
              <a:ext uri="{FF2B5EF4-FFF2-40B4-BE49-F238E27FC236}">
                <a16:creationId xmlns:a16="http://schemas.microsoft.com/office/drawing/2014/main" id="{87053889-2CBA-4F89-B5D2-54ADDA99B758}"/>
              </a:ext>
            </a:extLst>
          </p:cNvPr>
          <p:cNvSpPr/>
          <p:nvPr/>
        </p:nvSpPr>
        <p:spPr>
          <a:xfrm>
            <a:off x="1055440" y="1327600"/>
            <a:ext cx="7845975" cy="307777"/>
          </a:xfrm>
          <a:prstGeom prst="rect">
            <a:avLst/>
          </a:prstGeom>
        </p:spPr>
        <p:txBody>
          <a:bodyPr wrap="square">
            <a:spAutoFit/>
          </a:bodyPr>
          <a:lstStyle/>
          <a:p>
            <a:pPr marL="0" marR="0">
              <a:spcBef>
                <a:spcPts val="0"/>
              </a:spcBef>
              <a:spcAft>
                <a:spcPts val="0"/>
              </a:spcAft>
            </a:pPr>
            <a:endParaRPr lang="en-US" dirty="0">
              <a:solidFill>
                <a:schemeClr val="tx1"/>
              </a:solidFill>
              <a:latin typeface="Calibri" panose="020F0502020204030204" pitchFamily="34" charset="0"/>
            </a:endParaRPr>
          </a:p>
        </p:txBody>
      </p:sp>
      <p:sp>
        <p:nvSpPr>
          <p:cNvPr id="3" name="Rectangle 2">
            <a:extLst>
              <a:ext uri="{FF2B5EF4-FFF2-40B4-BE49-F238E27FC236}">
                <a16:creationId xmlns:a16="http://schemas.microsoft.com/office/drawing/2014/main" id="{103A17AA-D05E-4030-BAB0-68137CCF94F2}"/>
              </a:ext>
            </a:extLst>
          </p:cNvPr>
          <p:cNvSpPr/>
          <p:nvPr/>
        </p:nvSpPr>
        <p:spPr>
          <a:xfrm>
            <a:off x="695400" y="1283246"/>
            <a:ext cx="4677884" cy="307777"/>
          </a:xfrm>
          <a:prstGeom prst="rect">
            <a:avLst/>
          </a:prstGeom>
        </p:spPr>
        <p:txBody>
          <a:bodyPr wrap="none">
            <a:spAutoFit/>
          </a:bodyPr>
          <a:lstStyle/>
          <a:p>
            <a:r>
              <a:rPr lang="en-CA" dirty="0"/>
              <a:t> </a:t>
            </a:r>
            <a:r>
              <a:rPr lang="en-CA" b="1" dirty="0"/>
              <a:t>2019 Staff Recommended Operating Budget: $36.8M</a:t>
            </a:r>
          </a:p>
        </p:txBody>
      </p:sp>
      <p:pic>
        <p:nvPicPr>
          <p:cNvPr id="8" name="Picture 7">
            <a:extLst>
              <a:ext uri="{FF2B5EF4-FFF2-40B4-BE49-F238E27FC236}">
                <a16:creationId xmlns:a16="http://schemas.microsoft.com/office/drawing/2014/main" id="{0B177BD7-3A40-4379-B3F1-DE578CD3732D}"/>
              </a:ext>
            </a:extLst>
          </p:cNvPr>
          <p:cNvPicPr>
            <a:picLocks noChangeAspect="1"/>
          </p:cNvPicPr>
          <p:nvPr/>
        </p:nvPicPr>
        <p:blipFill>
          <a:blip r:embed="rId4"/>
          <a:stretch>
            <a:fillRect/>
          </a:stretch>
        </p:blipFill>
        <p:spPr>
          <a:xfrm>
            <a:off x="1315245" y="2304712"/>
            <a:ext cx="3530649" cy="2021912"/>
          </a:xfrm>
          <a:prstGeom prst="rect">
            <a:avLst/>
          </a:prstGeom>
        </p:spPr>
      </p:pic>
      <p:sp>
        <p:nvSpPr>
          <p:cNvPr id="12" name="Rectangle 11">
            <a:extLst>
              <a:ext uri="{FF2B5EF4-FFF2-40B4-BE49-F238E27FC236}">
                <a16:creationId xmlns:a16="http://schemas.microsoft.com/office/drawing/2014/main" id="{1B11036A-F425-4178-9246-EC08ED1C6791}"/>
              </a:ext>
            </a:extLst>
          </p:cNvPr>
          <p:cNvSpPr/>
          <p:nvPr/>
        </p:nvSpPr>
        <p:spPr>
          <a:xfrm>
            <a:off x="783009" y="5009446"/>
            <a:ext cx="2088232" cy="954107"/>
          </a:xfrm>
          <a:prstGeom prst="rect">
            <a:avLst/>
          </a:prstGeom>
        </p:spPr>
        <p:txBody>
          <a:bodyPr wrap="square">
            <a:spAutoFit/>
          </a:bodyPr>
          <a:lstStyle/>
          <a:p>
            <a:r>
              <a:rPr lang="en-CA" dirty="0"/>
              <a:t>Litter Pick-up, Park and </a:t>
            </a:r>
          </a:p>
          <a:p>
            <a:r>
              <a:rPr lang="en-CA" dirty="0"/>
              <a:t>Street Bin Collection-</a:t>
            </a:r>
          </a:p>
          <a:p>
            <a:r>
              <a:rPr lang="en-CA" dirty="0"/>
              <a:t>Residual </a:t>
            </a:r>
            <a:r>
              <a:rPr lang="en-CA" b="1" dirty="0"/>
              <a:t>Waste </a:t>
            </a:r>
            <a:r>
              <a:rPr lang="en-CA" dirty="0"/>
              <a:t>- 1 to 7 </a:t>
            </a:r>
          </a:p>
          <a:p>
            <a:r>
              <a:rPr lang="en-CA" dirty="0"/>
              <a:t>times per week </a:t>
            </a:r>
          </a:p>
        </p:txBody>
      </p:sp>
      <p:sp>
        <p:nvSpPr>
          <p:cNvPr id="14" name="Rectangle 13">
            <a:extLst>
              <a:ext uri="{FF2B5EF4-FFF2-40B4-BE49-F238E27FC236}">
                <a16:creationId xmlns:a16="http://schemas.microsoft.com/office/drawing/2014/main" id="{1B75434F-7E52-476F-AEE5-39FE86B7F135}"/>
              </a:ext>
            </a:extLst>
          </p:cNvPr>
          <p:cNvSpPr/>
          <p:nvPr/>
        </p:nvSpPr>
        <p:spPr>
          <a:xfrm>
            <a:off x="3203552" y="4476039"/>
            <a:ext cx="2100255" cy="338554"/>
          </a:xfrm>
          <a:prstGeom prst="rect">
            <a:avLst/>
          </a:prstGeom>
        </p:spPr>
        <p:txBody>
          <a:bodyPr wrap="none">
            <a:spAutoFit/>
          </a:bodyPr>
          <a:lstStyle/>
          <a:p>
            <a:r>
              <a:rPr lang="en-CA" sz="1600" b="1" dirty="0"/>
              <a:t>Key Service Levels </a:t>
            </a:r>
          </a:p>
        </p:txBody>
      </p:sp>
      <p:pic>
        <p:nvPicPr>
          <p:cNvPr id="17" name="Picture 16">
            <a:extLst>
              <a:ext uri="{FF2B5EF4-FFF2-40B4-BE49-F238E27FC236}">
                <a16:creationId xmlns:a16="http://schemas.microsoft.com/office/drawing/2014/main" id="{46148A8A-CB54-4B3E-B405-0931F75BC208}"/>
              </a:ext>
            </a:extLst>
          </p:cNvPr>
          <p:cNvPicPr>
            <a:picLocks noChangeAspect="1"/>
          </p:cNvPicPr>
          <p:nvPr/>
        </p:nvPicPr>
        <p:blipFill>
          <a:blip r:embed="rId5"/>
          <a:stretch>
            <a:fillRect/>
          </a:stretch>
        </p:blipFill>
        <p:spPr>
          <a:xfrm>
            <a:off x="299356" y="5121275"/>
            <a:ext cx="533400" cy="704850"/>
          </a:xfrm>
          <a:prstGeom prst="rect">
            <a:avLst/>
          </a:prstGeom>
        </p:spPr>
      </p:pic>
      <p:sp>
        <p:nvSpPr>
          <p:cNvPr id="18" name="Rectangle 17">
            <a:extLst>
              <a:ext uri="{FF2B5EF4-FFF2-40B4-BE49-F238E27FC236}">
                <a16:creationId xmlns:a16="http://schemas.microsoft.com/office/drawing/2014/main" id="{1C74E210-1AC4-4B70-82F6-54FEF5A92B1F}"/>
              </a:ext>
            </a:extLst>
          </p:cNvPr>
          <p:cNvSpPr/>
          <p:nvPr/>
        </p:nvSpPr>
        <p:spPr>
          <a:xfrm>
            <a:off x="3647728" y="4959749"/>
            <a:ext cx="2088232" cy="1169551"/>
          </a:xfrm>
          <a:prstGeom prst="rect">
            <a:avLst/>
          </a:prstGeom>
        </p:spPr>
        <p:txBody>
          <a:bodyPr wrap="square">
            <a:spAutoFit/>
          </a:bodyPr>
          <a:lstStyle/>
          <a:p>
            <a:r>
              <a:rPr lang="en-CA" dirty="0"/>
              <a:t>Litter Pick-up, Park and </a:t>
            </a:r>
          </a:p>
          <a:p>
            <a:r>
              <a:rPr lang="en-CA" dirty="0"/>
              <a:t>Street Bin Collection-</a:t>
            </a:r>
          </a:p>
          <a:p>
            <a:r>
              <a:rPr lang="en-CA" dirty="0"/>
              <a:t>Single Stream </a:t>
            </a:r>
            <a:r>
              <a:rPr lang="en-CA" b="1" dirty="0"/>
              <a:t>Recycling</a:t>
            </a:r>
            <a:r>
              <a:rPr lang="en-CA" dirty="0"/>
              <a:t> - 1 to 7 </a:t>
            </a:r>
          </a:p>
          <a:p>
            <a:r>
              <a:rPr lang="en-CA" dirty="0"/>
              <a:t>times per week </a:t>
            </a:r>
          </a:p>
        </p:txBody>
      </p:sp>
      <p:pic>
        <p:nvPicPr>
          <p:cNvPr id="20" name="Picture 19">
            <a:extLst>
              <a:ext uri="{FF2B5EF4-FFF2-40B4-BE49-F238E27FC236}">
                <a16:creationId xmlns:a16="http://schemas.microsoft.com/office/drawing/2014/main" id="{7941B8DC-3656-41B1-91A3-4DBDDE6F79E1}"/>
              </a:ext>
            </a:extLst>
          </p:cNvPr>
          <p:cNvPicPr>
            <a:picLocks noChangeAspect="1"/>
          </p:cNvPicPr>
          <p:nvPr/>
        </p:nvPicPr>
        <p:blipFill>
          <a:blip r:embed="rId6"/>
          <a:stretch>
            <a:fillRect/>
          </a:stretch>
        </p:blipFill>
        <p:spPr>
          <a:xfrm>
            <a:off x="3084552" y="5110017"/>
            <a:ext cx="514350" cy="704850"/>
          </a:xfrm>
          <a:prstGeom prst="rect">
            <a:avLst/>
          </a:prstGeom>
        </p:spPr>
      </p:pic>
      <p:sp>
        <p:nvSpPr>
          <p:cNvPr id="21" name="Rectangle 20">
            <a:extLst>
              <a:ext uri="{FF2B5EF4-FFF2-40B4-BE49-F238E27FC236}">
                <a16:creationId xmlns:a16="http://schemas.microsoft.com/office/drawing/2014/main" id="{23A3FE19-29C9-4A25-A194-BFCEAA0AB1AB}"/>
              </a:ext>
            </a:extLst>
          </p:cNvPr>
          <p:cNvSpPr/>
          <p:nvPr/>
        </p:nvSpPr>
        <p:spPr>
          <a:xfrm>
            <a:off x="6672064" y="4858185"/>
            <a:ext cx="2088232" cy="954107"/>
          </a:xfrm>
          <a:prstGeom prst="rect">
            <a:avLst/>
          </a:prstGeom>
        </p:spPr>
        <p:txBody>
          <a:bodyPr wrap="square">
            <a:spAutoFit/>
          </a:bodyPr>
          <a:lstStyle/>
          <a:p>
            <a:r>
              <a:rPr lang="en-CA" dirty="0"/>
              <a:t>Special Events </a:t>
            </a:r>
          </a:p>
          <a:p>
            <a:r>
              <a:rPr lang="en-CA" dirty="0"/>
              <a:t>Collection - Waste, </a:t>
            </a:r>
          </a:p>
          <a:p>
            <a:r>
              <a:rPr lang="en-CA" dirty="0"/>
              <a:t>Recycling, </a:t>
            </a:r>
            <a:r>
              <a:rPr lang="en-CA" b="1" dirty="0"/>
              <a:t>Organics -</a:t>
            </a:r>
          </a:p>
          <a:p>
            <a:r>
              <a:rPr lang="en-CA" b="1" dirty="0"/>
              <a:t>On Demand </a:t>
            </a:r>
          </a:p>
        </p:txBody>
      </p:sp>
      <p:pic>
        <p:nvPicPr>
          <p:cNvPr id="23" name="Picture 22">
            <a:extLst>
              <a:ext uri="{FF2B5EF4-FFF2-40B4-BE49-F238E27FC236}">
                <a16:creationId xmlns:a16="http://schemas.microsoft.com/office/drawing/2014/main" id="{1074C9AF-145D-430C-B77F-22C4E93C335E}"/>
              </a:ext>
            </a:extLst>
          </p:cNvPr>
          <p:cNvPicPr>
            <a:picLocks noChangeAspect="1"/>
          </p:cNvPicPr>
          <p:nvPr/>
        </p:nvPicPr>
        <p:blipFill>
          <a:blip r:embed="rId7"/>
          <a:stretch>
            <a:fillRect/>
          </a:stretch>
        </p:blipFill>
        <p:spPr>
          <a:xfrm>
            <a:off x="6059996" y="5013176"/>
            <a:ext cx="533400" cy="714375"/>
          </a:xfrm>
          <a:prstGeom prst="rect">
            <a:avLst/>
          </a:prstGeom>
        </p:spPr>
      </p:pic>
      <p:sp>
        <p:nvSpPr>
          <p:cNvPr id="15" name="Rectangle 14">
            <a:extLst>
              <a:ext uri="{FF2B5EF4-FFF2-40B4-BE49-F238E27FC236}">
                <a16:creationId xmlns:a16="http://schemas.microsoft.com/office/drawing/2014/main" id="{24C5AFA0-3517-48BF-9683-F98453D3DAF6}"/>
              </a:ext>
            </a:extLst>
          </p:cNvPr>
          <p:cNvSpPr/>
          <p:nvPr/>
        </p:nvSpPr>
        <p:spPr>
          <a:xfrm>
            <a:off x="1315245" y="1732531"/>
            <a:ext cx="3663182" cy="523220"/>
          </a:xfrm>
          <a:prstGeom prst="rect">
            <a:avLst/>
          </a:prstGeom>
        </p:spPr>
        <p:txBody>
          <a:bodyPr wrap="none">
            <a:spAutoFit/>
          </a:bodyPr>
          <a:lstStyle/>
          <a:p>
            <a:r>
              <a:rPr lang="en-CA" b="1" dirty="0">
                <a:solidFill>
                  <a:srgbClr val="111111"/>
                </a:solidFill>
                <a:latin typeface="Roboto" panose="02000000000000000000" pitchFamily="2" charset="0"/>
              </a:rPr>
              <a:t>City of Toronto Population (2019): 2,731,571</a:t>
            </a:r>
          </a:p>
          <a:p>
            <a:r>
              <a:rPr lang="en-CA" b="1" dirty="0">
                <a:solidFill>
                  <a:srgbClr val="7030A0"/>
                </a:solidFill>
                <a:latin typeface="Roboto" panose="02000000000000000000" pitchFamily="2" charset="0"/>
              </a:rPr>
              <a:t>Operating  Budget per  capita ~ $13.5</a:t>
            </a:r>
            <a:endParaRPr lang="en-CA" b="1" dirty="0">
              <a:solidFill>
                <a:srgbClr val="7030A0"/>
              </a:solidFill>
            </a:endParaRPr>
          </a:p>
        </p:txBody>
      </p:sp>
      <p:sp>
        <p:nvSpPr>
          <p:cNvPr id="19" name="Rectangle 18">
            <a:extLst>
              <a:ext uri="{FF2B5EF4-FFF2-40B4-BE49-F238E27FC236}">
                <a16:creationId xmlns:a16="http://schemas.microsoft.com/office/drawing/2014/main" id="{686AA9ED-7221-4EB6-80F8-3D4D3918CE1D}"/>
              </a:ext>
            </a:extLst>
          </p:cNvPr>
          <p:cNvSpPr/>
          <p:nvPr/>
        </p:nvSpPr>
        <p:spPr>
          <a:xfrm>
            <a:off x="2685069" y="6178261"/>
            <a:ext cx="6782967" cy="307777"/>
          </a:xfrm>
          <a:prstGeom prst="rect">
            <a:avLst/>
          </a:prstGeom>
        </p:spPr>
        <p:txBody>
          <a:bodyPr wrap="square">
            <a:spAutoFit/>
          </a:bodyPr>
          <a:lstStyle/>
          <a:p>
            <a:r>
              <a:rPr lang="en-CA" u="sng" dirty="0">
                <a:solidFill>
                  <a:schemeClr val="tx1"/>
                </a:solidFill>
                <a:hlinkClick r:id="rId8">
                  <a:extLst>
                    <a:ext uri="{A12FA001-AC4F-418D-AE19-62706E023703}">
                      <ahyp:hlinkClr xmlns:ahyp="http://schemas.microsoft.com/office/drawing/2018/hyperlinkcolor" val="tx"/>
                    </a:ext>
                  </a:extLst>
                </a:hlinkClick>
              </a:rPr>
              <a:t>https://www.toronto.ca/legdocs/mmis/2019/bu/bgrd/backgroundfile-123937.pdf</a:t>
            </a:r>
            <a:endParaRPr lang="en-CA" u="sng" dirty="0">
              <a:solidFill>
                <a:schemeClr val="tx1"/>
              </a:solidFill>
            </a:endParaRPr>
          </a:p>
        </p:txBody>
      </p:sp>
      <p:sp>
        <p:nvSpPr>
          <p:cNvPr id="22" name="Rectangle 21">
            <a:extLst>
              <a:ext uri="{FF2B5EF4-FFF2-40B4-BE49-F238E27FC236}">
                <a16:creationId xmlns:a16="http://schemas.microsoft.com/office/drawing/2014/main" id="{5EFA068D-252D-4C36-933D-34C8228059EC}"/>
              </a:ext>
            </a:extLst>
          </p:cNvPr>
          <p:cNvSpPr/>
          <p:nvPr/>
        </p:nvSpPr>
        <p:spPr>
          <a:xfrm>
            <a:off x="5735960" y="1662835"/>
            <a:ext cx="6181103" cy="3477875"/>
          </a:xfrm>
          <a:prstGeom prst="rect">
            <a:avLst/>
          </a:prstGeom>
        </p:spPr>
        <p:txBody>
          <a:bodyPr wrap="square">
            <a:spAutoFit/>
          </a:bodyPr>
          <a:lstStyle/>
          <a:p>
            <a:pPr marL="342900" indent="-342900">
              <a:buFont typeface="+mj-lt"/>
              <a:buAutoNum type="arabicPeriod"/>
            </a:pPr>
            <a:r>
              <a:rPr lang="en-CA" sz="1600" b="1" dirty="0">
                <a:latin typeface="Calibri" panose="020F0502020204030204" pitchFamily="34" charset="0"/>
                <a:cs typeface="Calibri" panose="020F0502020204030204" pitchFamily="34" charset="0"/>
              </a:rPr>
              <a:t>City Beautification service provides collection services within the public realm to all residents and visitors city-wide to support a clean city.</a:t>
            </a:r>
          </a:p>
          <a:p>
            <a:pPr marL="342900" indent="-342900">
              <a:buFont typeface="+mj-lt"/>
              <a:buAutoNum type="arabicPeriod"/>
            </a:pPr>
            <a:r>
              <a:rPr lang="en-CA" sz="1600" b="1" dirty="0">
                <a:latin typeface="Calibri" panose="020F0502020204030204" pitchFamily="34" charset="0"/>
                <a:cs typeface="Calibri" panose="020F0502020204030204" pitchFamily="34" charset="0"/>
              </a:rPr>
              <a:t>Activities include litter pick-up, Special Events clean-up, Parks Bin and Street Litter Bin management.</a:t>
            </a:r>
          </a:p>
          <a:p>
            <a:pPr marL="342900" indent="-342900">
              <a:buFont typeface="+mj-lt"/>
              <a:buAutoNum type="arabicPeriod"/>
            </a:pPr>
            <a:r>
              <a:rPr lang="en-CA" sz="1600" b="1" dirty="0">
                <a:latin typeface="Calibri" panose="020F0502020204030204" pitchFamily="34" charset="0"/>
                <a:cs typeface="Calibri" panose="020F0502020204030204" pitchFamily="34" charset="0"/>
              </a:rPr>
              <a:t>Staff Recommended Operating Budget: $36.8M, which equals about $13.5 per capita (2019).</a:t>
            </a:r>
          </a:p>
          <a:p>
            <a:pPr marL="342900" indent="-342900">
              <a:buFont typeface="+mj-lt"/>
              <a:buAutoNum type="arabicPeriod"/>
            </a:pPr>
            <a:r>
              <a:rPr lang="en-CA" sz="1600" b="1" dirty="0">
                <a:latin typeface="Calibri" panose="020F0502020204030204" pitchFamily="34" charset="0"/>
                <a:cs typeface="Calibri" panose="020F0502020204030204" pitchFamily="34" charset="0"/>
              </a:rPr>
              <a:t>Litter pick-up (48%), Parks Bins (32%), and Street Litter Bins (17%) are respectively, required the highest budgets. </a:t>
            </a:r>
          </a:p>
          <a:p>
            <a:pPr marL="342900" indent="-342900">
              <a:buFont typeface="+mj-lt"/>
              <a:buAutoNum type="arabicPeriod"/>
            </a:pPr>
            <a:r>
              <a:rPr lang="en-CA" sz="1600" b="1" dirty="0">
                <a:latin typeface="Calibri" panose="020F0502020204030204" pitchFamily="34" charset="0"/>
                <a:cs typeface="Calibri" panose="020F0502020204030204" pitchFamily="34" charset="0"/>
              </a:rPr>
              <a:t>$0.313M  New/enhanced funding is assigned to initiate additional litter pickup – Alleys, Laneways and Parks  (Subdomain of City Beautification)</a:t>
            </a:r>
          </a:p>
          <a:p>
            <a:pPr marL="342900" indent="-342900">
              <a:buFont typeface="+mj-lt"/>
              <a:buAutoNum type="arabicPeriod"/>
            </a:pPr>
            <a:endParaRPr lang="en-CA" b="1" dirty="0">
              <a:latin typeface="Calibri" panose="020F0502020204030204" pitchFamily="34" charset="0"/>
              <a:cs typeface="Calibri" panose="020F0502020204030204" pitchFamily="34" charset="0"/>
            </a:endParaRPr>
          </a:p>
          <a:p>
            <a:pPr marL="342900" indent="-342900">
              <a:buFont typeface="+mj-lt"/>
              <a:buAutoNum type="arabicPeriod"/>
            </a:pPr>
            <a:endParaRPr lang="en-CA" b="1" dirty="0">
              <a:latin typeface="Calibri" panose="020F0502020204030204" pitchFamily="34" charset="0"/>
              <a:cs typeface="Calibri" panose="020F0502020204030204" pitchFamily="34" charset="0"/>
            </a:endParaRPr>
          </a:p>
        </p:txBody>
      </p:sp>
      <p:sp>
        <p:nvSpPr>
          <p:cNvPr id="24" name="TextBox 23">
            <a:extLst>
              <a:ext uri="{FF2B5EF4-FFF2-40B4-BE49-F238E27FC236}">
                <a16:creationId xmlns:a16="http://schemas.microsoft.com/office/drawing/2014/main" id="{B6606DE6-085C-4AB9-B2E9-94BE4B8B4925}"/>
              </a:ext>
            </a:extLst>
          </p:cNvPr>
          <p:cNvSpPr txBox="1"/>
          <p:nvPr/>
        </p:nvSpPr>
        <p:spPr>
          <a:xfrm>
            <a:off x="11529790" y="6273316"/>
            <a:ext cx="506870" cy="584775"/>
          </a:xfrm>
          <a:prstGeom prst="rect">
            <a:avLst/>
          </a:prstGeom>
          <a:noFill/>
        </p:spPr>
        <p:txBody>
          <a:bodyPr wrap="none" rtlCol="0">
            <a:spAutoFit/>
          </a:bodyPr>
          <a:lstStyle/>
          <a:p>
            <a:r>
              <a:rPr lang="en-GB" sz="3200" dirty="0">
                <a:solidFill>
                  <a:srgbClr val="00B050"/>
                </a:solidFill>
                <a:latin typeface="Wingdings" panose="05000000000000000000" pitchFamily="2" charset="2"/>
              </a:rPr>
              <a:t>ü</a:t>
            </a:r>
            <a:endParaRPr lang="en-GB" sz="3200" dirty="0">
              <a:solidFill>
                <a:srgbClr val="00B050"/>
              </a:solidFill>
              <a:latin typeface="MS Shell Dlg 2" panose="020B0604030504040204" pitchFamily="34" charset="0"/>
            </a:endParaRPr>
          </a:p>
        </p:txBody>
      </p:sp>
      <p:sp>
        <p:nvSpPr>
          <p:cNvPr id="2" name="Textfeld 3">
            <a:extLst>
              <a:ext uri="{FF2B5EF4-FFF2-40B4-BE49-F238E27FC236}">
                <a16:creationId xmlns:a16="http://schemas.microsoft.com/office/drawing/2014/main" id="{DD424BF3-8432-F3CB-E059-1D3863E777E3}"/>
              </a:ext>
            </a:extLst>
          </p:cNvPr>
          <p:cNvSpPr txBox="1"/>
          <p:nvPr/>
        </p:nvSpPr>
        <p:spPr>
          <a:xfrm rot="21027142">
            <a:off x="5322025" y="1717162"/>
            <a:ext cx="6300700" cy="307777"/>
          </a:xfrm>
          <a:prstGeom prst="rect">
            <a:avLst/>
          </a:prstGeom>
          <a:noFill/>
        </p:spPr>
        <p:txBody>
          <a:bodyPr wrap="square" rtlCol="0">
            <a:spAutoFit/>
          </a:bodyPr>
          <a:lstStyle/>
          <a:p>
            <a:r>
              <a:rPr lang="de-DE" dirty="0" err="1">
                <a:solidFill>
                  <a:srgbClr val="FF0000"/>
                </a:solidFill>
              </a:rPr>
              <a:t>Example</a:t>
            </a:r>
            <a:r>
              <a:rPr lang="de-DE" dirty="0">
                <a:solidFill>
                  <a:srgbClr val="FF0000"/>
                </a:solidFill>
              </a:rPr>
              <a:t>: </a:t>
            </a:r>
            <a:r>
              <a:rPr lang="de-DE" dirty="0" err="1">
                <a:solidFill>
                  <a:srgbClr val="FF0000"/>
                </a:solidFill>
              </a:rPr>
              <a:t>please</a:t>
            </a:r>
            <a:r>
              <a:rPr lang="de-DE" dirty="0">
                <a:solidFill>
                  <a:srgbClr val="FF0000"/>
                </a:solidFill>
              </a:rPr>
              <a:t> </a:t>
            </a:r>
            <a:r>
              <a:rPr lang="de-DE" dirty="0" err="1">
                <a:solidFill>
                  <a:srgbClr val="FF0000"/>
                </a:solidFill>
              </a:rPr>
              <a:t>replace</a:t>
            </a:r>
            <a:r>
              <a:rPr lang="de-DE" dirty="0">
                <a:solidFill>
                  <a:srgbClr val="FF0000"/>
                </a:solidFill>
              </a:rPr>
              <a:t> </a:t>
            </a:r>
            <a:r>
              <a:rPr lang="de-DE" dirty="0" err="1">
                <a:solidFill>
                  <a:srgbClr val="FF0000"/>
                </a:solidFill>
              </a:rPr>
              <a:t>example</a:t>
            </a:r>
            <a:r>
              <a:rPr lang="de-DE" dirty="0">
                <a:solidFill>
                  <a:srgbClr val="FF0000"/>
                </a:solidFill>
              </a:rPr>
              <a:t> </a:t>
            </a:r>
            <a:r>
              <a:rPr lang="de-DE" dirty="0" err="1">
                <a:solidFill>
                  <a:srgbClr val="FF0000"/>
                </a:solidFill>
              </a:rPr>
              <a:t>content</a:t>
            </a:r>
            <a:r>
              <a:rPr lang="de-DE" dirty="0">
                <a:solidFill>
                  <a:srgbClr val="FF0000"/>
                </a:solidFill>
              </a:rPr>
              <a:t> </a:t>
            </a:r>
            <a:r>
              <a:rPr lang="de-DE" dirty="0" err="1">
                <a:solidFill>
                  <a:srgbClr val="FF0000"/>
                </a:solidFill>
              </a:rPr>
              <a:t>by</a:t>
            </a:r>
            <a:r>
              <a:rPr lang="de-DE" dirty="0">
                <a:solidFill>
                  <a:srgbClr val="FF0000"/>
                </a:solidFill>
              </a:rPr>
              <a:t> </a:t>
            </a:r>
            <a:r>
              <a:rPr lang="de-DE" dirty="0" err="1">
                <a:solidFill>
                  <a:srgbClr val="FF0000"/>
                </a:solidFill>
              </a:rPr>
              <a:t>information</a:t>
            </a:r>
            <a:r>
              <a:rPr lang="de-DE" dirty="0">
                <a:solidFill>
                  <a:srgbClr val="FF0000"/>
                </a:solidFill>
              </a:rPr>
              <a:t> </a:t>
            </a:r>
            <a:r>
              <a:rPr lang="de-DE" dirty="0" err="1">
                <a:solidFill>
                  <a:srgbClr val="FF0000"/>
                </a:solidFill>
              </a:rPr>
              <a:t>about</a:t>
            </a:r>
            <a:r>
              <a:rPr lang="de-DE" dirty="0">
                <a:solidFill>
                  <a:srgbClr val="FF0000"/>
                </a:solidFill>
              </a:rPr>
              <a:t> </a:t>
            </a:r>
            <a:r>
              <a:rPr lang="de-DE" dirty="0" err="1">
                <a:solidFill>
                  <a:srgbClr val="FF0000"/>
                </a:solidFill>
              </a:rPr>
              <a:t>your</a:t>
            </a:r>
            <a:r>
              <a:rPr lang="de-DE" dirty="0">
                <a:solidFill>
                  <a:srgbClr val="FF0000"/>
                </a:solidFill>
              </a:rPr>
              <a:t> </a:t>
            </a:r>
            <a:r>
              <a:rPr lang="de-DE" dirty="0" err="1">
                <a:solidFill>
                  <a:srgbClr val="FF0000"/>
                </a:solidFill>
              </a:rPr>
              <a:t>project</a:t>
            </a:r>
            <a:r>
              <a:rPr lang="de-DE" dirty="0">
                <a:solidFill>
                  <a:srgbClr val="FF0000"/>
                </a:solidFill>
              </a:rPr>
              <a:t>  </a:t>
            </a:r>
            <a:endParaRPr lang="en-GB" dirty="0">
              <a:solidFill>
                <a:srgbClr val="FF0000"/>
              </a:solidFill>
            </a:endParaRPr>
          </a:p>
        </p:txBody>
      </p:sp>
    </p:spTree>
    <p:custDataLst>
      <p:tags r:id="rId1"/>
    </p:custDataLst>
    <p:extLst>
      <p:ext uri="{BB962C8B-B14F-4D97-AF65-F5344CB8AC3E}">
        <p14:creationId xmlns:p14="http://schemas.microsoft.com/office/powerpoint/2010/main" val="91551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 name="Rectangle 50"/>
          <p:cNvSpPr>
            <a:spLocks noChangeArrowheads="1"/>
          </p:cNvSpPr>
          <p:nvPr/>
        </p:nvSpPr>
        <p:spPr bwMode="auto">
          <a:xfrm>
            <a:off x="11323" y="646758"/>
            <a:ext cx="9180301" cy="36997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1800" b="1" i="1" u="none" strike="noStrike" kern="1200" cap="none" spc="0" normalizeH="0" baseline="0" noProof="0" dirty="0">
                <a:ln>
                  <a:noFill/>
                </a:ln>
                <a:solidFill>
                  <a:srgbClr val="000000"/>
                </a:solidFill>
                <a:effectLst/>
                <a:uLnTx/>
                <a:uFillTx/>
                <a:latin typeface="Calibri" pitchFamily="34" charset="0"/>
                <a:ea typeface="+mn-ea"/>
                <a:cs typeface="Calibri" pitchFamily="34" charset="0"/>
              </a:rPr>
              <a:t>Effects (Z), Problems (Y), Causes (x) and Solutions (S) hierarchically structured in a fault-tree</a:t>
            </a:r>
            <a:endParaRPr kumimoji="0" lang="en-GB" sz="1800" b="1" i="1" u="none" strike="noStrike" kern="1200" cap="none" spc="0" normalizeH="0" baseline="0" noProof="0" dirty="0">
              <a:ln>
                <a:noFill/>
              </a:ln>
              <a:solidFill>
                <a:srgbClr val="000000"/>
              </a:solidFill>
              <a:effectLst/>
              <a:uLnTx/>
              <a:uFillTx/>
              <a:latin typeface="Calibri" pitchFamily="34" charset="0"/>
              <a:ea typeface="+mn-ea"/>
              <a:cs typeface="+mn-cs"/>
            </a:endParaRPr>
          </a:p>
        </p:txBody>
      </p:sp>
      <p:sp>
        <p:nvSpPr>
          <p:cNvPr id="204" name="Rectangle 50"/>
          <p:cNvSpPr>
            <a:spLocks noChangeArrowheads="1"/>
          </p:cNvSpPr>
          <p:nvPr/>
        </p:nvSpPr>
        <p:spPr bwMode="auto">
          <a:xfrm>
            <a:off x="191343" y="6201308"/>
            <a:ext cx="11730137" cy="36997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2075" tIns="46038" rIns="92075" bIns="46038">
            <a:spAutoFit/>
          </a:bodyPr>
          <a:lstStyle/>
          <a:p>
            <a:pPr marL="0" marR="0" lvl="0" indent="0" defTabSz="762000" rtl="0" eaLnBrk="0" fontAlgn="base" latinLnBrk="0" hangingPunct="0">
              <a:lnSpc>
                <a:spcPct val="100000"/>
              </a:lnSpc>
              <a:spcBef>
                <a:spcPct val="0"/>
              </a:spcBef>
              <a:spcAft>
                <a:spcPct val="0"/>
              </a:spcAft>
              <a:buClrTx/>
              <a:buSzTx/>
              <a:buFontTx/>
              <a:buNone/>
              <a:tabLst/>
              <a:defRPr/>
            </a:pPr>
            <a:r>
              <a:rPr kumimoji="0" lang="en-GB" sz="1800" b="1" i="1" u="none" strike="noStrike" kern="1200" cap="none" spc="0" normalizeH="0" baseline="0" noProof="0" dirty="0">
                <a:ln>
                  <a:noFill/>
                </a:ln>
                <a:solidFill>
                  <a:srgbClr val="000000"/>
                </a:solidFill>
                <a:effectLst/>
                <a:uLnTx/>
                <a:uFillTx/>
                <a:latin typeface="Calibri" pitchFamily="34" charset="0"/>
                <a:ea typeface="+mn-ea"/>
                <a:cs typeface="Calibri" pitchFamily="34" charset="0"/>
              </a:rPr>
              <a:t>This Problem Model will be further specified and statistically analysed to identify Root Causes as Interfaces for Solutions </a:t>
            </a:r>
          </a:p>
        </p:txBody>
      </p:sp>
      <p:sp>
        <p:nvSpPr>
          <p:cNvPr id="199" name="Rechteck 223">
            <a:extLst>
              <a:ext uri="{FF2B5EF4-FFF2-40B4-BE49-F238E27FC236}">
                <a16:creationId xmlns:a16="http://schemas.microsoft.com/office/drawing/2014/main" id="{5F000CB9-7D07-47C6-A7BD-974A6F91B689}"/>
              </a:ext>
            </a:extLst>
          </p:cNvPr>
          <p:cNvSpPr/>
          <p:nvPr/>
        </p:nvSpPr>
        <p:spPr bwMode="auto">
          <a:xfrm flipH="1">
            <a:off x="2351584" y="2312663"/>
            <a:ext cx="2734523" cy="361199"/>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0" tIns="0" rIns="0" bIns="0" numCol="1" rtlCol="0" anchor="ctr" anchorCtr="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t>Customer dissatisfied (</a:t>
            </a:r>
            <a:r>
              <a:rPr kumimoji="0" lang="en-GB" sz="1200" b="1" i="0" u="none" strike="noStrike" kern="1200" cap="none" spc="0" normalizeH="0" baseline="0" noProof="0" dirty="0">
                <a:ln>
                  <a:noFill/>
                </a:ln>
                <a:solidFill>
                  <a:srgbClr val="FF00FF"/>
                </a:solidFill>
                <a:effectLst/>
                <a:uLnTx/>
                <a:uFillTx/>
                <a:latin typeface="Calibri" panose="020F0502020204030204" pitchFamily="34" charset="0"/>
                <a:ea typeface="+mn-ea"/>
                <a:cs typeface="Calibri" panose="020F0502020204030204" pitchFamily="34" charset="0"/>
              </a:rPr>
              <a:t>S</a:t>
            </a:r>
            <a: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t>)</a:t>
            </a:r>
            <a:endParaRPr kumimoji="0" lang="en-GB" sz="1200" b="0"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endParaRPr>
          </a:p>
        </p:txBody>
      </p:sp>
      <p:sp>
        <p:nvSpPr>
          <p:cNvPr id="205" name="Rechteck 223">
            <a:extLst>
              <a:ext uri="{FF2B5EF4-FFF2-40B4-BE49-F238E27FC236}">
                <a16:creationId xmlns:a16="http://schemas.microsoft.com/office/drawing/2014/main" id="{A16BC452-1BC3-4DF2-8C3C-13641580E6BC}"/>
              </a:ext>
            </a:extLst>
          </p:cNvPr>
          <p:cNvSpPr/>
          <p:nvPr/>
        </p:nvSpPr>
        <p:spPr bwMode="auto">
          <a:xfrm flipH="1">
            <a:off x="2347351" y="1843665"/>
            <a:ext cx="2734523" cy="361199"/>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0" tIns="0" rIns="0" bIns="0" numCol="1" rtlCol="0" anchor="ctr" anchorCtr="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t>Customer compensation claims (</a:t>
            </a:r>
            <a:r>
              <a:rPr kumimoji="0" lang="en-GB" sz="1200" b="1" i="0" u="none" strike="noStrike" kern="1200" cap="none" spc="0" normalizeH="0" baseline="0" noProof="0" dirty="0">
                <a:ln>
                  <a:noFill/>
                </a:ln>
                <a:solidFill>
                  <a:srgbClr val="FF00FF"/>
                </a:solidFill>
                <a:effectLst/>
                <a:uLnTx/>
                <a:uFillTx/>
                <a:latin typeface="Calibri" panose="020F0502020204030204" pitchFamily="34" charset="0"/>
                <a:ea typeface="+mn-ea"/>
                <a:cs typeface="Calibri" panose="020F0502020204030204" pitchFamily="34" charset="0"/>
              </a:rPr>
              <a:t>C</a:t>
            </a:r>
            <a: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t>)</a:t>
            </a:r>
            <a:endParaRPr kumimoji="0" lang="en-GB" sz="1200" b="0"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endParaRPr>
          </a:p>
        </p:txBody>
      </p:sp>
      <p:sp>
        <p:nvSpPr>
          <p:cNvPr id="208" name="Rechteck 223">
            <a:extLst>
              <a:ext uri="{FF2B5EF4-FFF2-40B4-BE49-F238E27FC236}">
                <a16:creationId xmlns:a16="http://schemas.microsoft.com/office/drawing/2014/main" id="{EECE34C0-EDD6-428F-A778-825CBB7264AD}"/>
              </a:ext>
            </a:extLst>
          </p:cNvPr>
          <p:cNvSpPr/>
          <p:nvPr/>
        </p:nvSpPr>
        <p:spPr bwMode="auto">
          <a:xfrm flipH="1">
            <a:off x="4944638" y="1268760"/>
            <a:ext cx="2734524" cy="361199"/>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0" tIns="0" rIns="0" bIns="0" numCol="1" rtlCol="0" anchor="ctr" anchorCtr="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t>Company revenue losses</a:t>
            </a:r>
          </a:p>
        </p:txBody>
      </p:sp>
      <p:sp>
        <p:nvSpPr>
          <p:cNvPr id="172" name="Rechteck 223">
            <a:extLst>
              <a:ext uri="{FF2B5EF4-FFF2-40B4-BE49-F238E27FC236}">
                <a16:creationId xmlns:a16="http://schemas.microsoft.com/office/drawing/2014/main" id="{65AE1C12-1588-4AF1-A87E-A3FD3ED46CB0}"/>
              </a:ext>
            </a:extLst>
          </p:cNvPr>
          <p:cNvSpPr/>
          <p:nvPr/>
        </p:nvSpPr>
        <p:spPr bwMode="auto">
          <a:xfrm flipH="1">
            <a:off x="7565479" y="2311717"/>
            <a:ext cx="2734523" cy="361199"/>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0" tIns="0" rIns="0" bIns="0" numCol="1" rtlCol="0" anchor="ctr" anchorCtr="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t>Company quality costs increased (</a:t>
            </a:r>
            <a:r>
              <a:rPr kumimoji="0" lang="en-GB" sz="1200" b="1" i="0" u="none" strike="noStrike" kern="1200" cap="none" spc="0" normalizeH="0" baseline="0" noProof="0" dirty="0">
                <a:ln>
                  <a:noFill/>
                </a:ln>
                <a:solidFill>
                  <a:srgbClr val="FF00FF"/>
                </a:solidFill>
                <a:effectLst/>
                <a:uLnTx/>
                <a:uFillTx/>
                <a:latin typeface="Calibri" panose="020F0502020204030204" pitchFamily="34" charset="0"/>
                <a:ea typeface="+mn-ea"/>
                <a:cs typeface="Calibri" panose="020F0502020204030204" pitchFamily="34" charset="0"/>
              </a:rPr>
              <a:t>C</a:t>
            </a:r>
            <a: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t>)</a:t>
            </a:r>
            <a:endParaRPr kumimoji="0" lang="en-GB" sz="1200" b="0"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endParaRPr>
          </a:p>
        </p:txBody>
      </p:sp>
      <p:cxnSp>
        <p:nvCxnSpPr>
          <p:cNvPr id="4" name="Connector: Elbow 3">
            <a:extLst>
              <a:ext uri="{FF2B5EF4-FFF2-40B4-BE49-F238E27FC236}">
                <a16:creationId xmlns:a16="http://schemas.microsoft.com/office/drawing/2014/main" id="{97965E5F-FC57-4AC8-BBF4-A17078E52E1D}"/>
              </a:ext>
            </a:extLst>
          </p:cNvPr>
          <p:cNvCxnSpPr>
            <a:cxnSpLocks/>
            <a:stCxn id="199" idx="0"/>
            <a:endCxn id="205" idx="2"/>
          </p:cNvCxnSpPr>
          <p:nvPr/>
        </p:nvCxnSpPr>
        <p:spPr bwMode="auto">
          <a:xfrm rot="16200000" flipV="1">
            <a:off x="3662830" y="2256647"/>
            <a:ext cx="107799" cy="4233"/>
          </a:xfrm>
          <a:prstGeom prst="bentConnector3">
            <a:avLst/>
          </a:prstGeom>
          <a:noFill/>
          <a:ln w="9525" cap="flat" cmpd="sng" algn="ctr">
            <a:solidFill>
              <a:schemeClr val="tx1"/>
            </a:solidFill>
            <a:prstDash val="solid"/>
            <a:round/>
            <a:headEnd type="none" w="med" len="med"/>
            <a:tailEnd type="triangle"/>
          </a:ln>
          <a:effectLst/>
        </p:spPr>
      </p:cxnSp>
      <p:cxnSp>
        <p:nvCxnSpPr>
          <p:cNvPr id="6" name="Connector: Elbow 5">
            <a:extLst>
              <a:ext uri="{FF2B5EF4-FFF2-40B4-BE49-F238E27FC236}">
                <a16:creationId xmlns:a16="http://schemas.microsoft.com/office/drawing/2014/main" id="{97C8C86B-3D35-4375-9359-3512105191E4}"/>
              </a:ext>
            </a:extLst>
          </p:cNvPr>
          <p:cNvCxnSpPr>
            <a:cxnSpLocks/>
            <a:stCxn id="172" idx="0"/>
            <a:endCxn id="208" idx="2"/>
          </p:cNvCxnSpPr>
          <p:nvPr/>
        </p:nvCxnSpPr>
        <p:spPr bwMode="auto">
          <a:xfrm rot="16200000" flipV="1">
            <a:off x="7281441" y="660418"/>
            <a:ext cx="681758" cy="2620840"/>
          </a:xfrm>
          <a:prstGeom prst="bentConnector3">
            <a:avLst>
              <a:gd name="adj1" fmla="val 84152"/>
            </a:avLst>
          </a:prstGeom>
          <a:noFill/>
          <a:ln w="9525" cap="flat" cmpd="sng" algn="ctr">
            <a:solidFill>
              <a:schemeClr val="tx1"/>
            </a:solidFill>
            <a:prstDash val="solid"/>
            <a:round/>
            <a:headEnd type="none" w="med" len="med"/>
            <a:tailEnd type="triangle"/>
          </a:ln>
          <a:effectLst/>
        </p:spPr>
      </p:cxnSp>
      <p:cxnSp>
        <p:nvCxnSpPr>
          <p:cNvPr id="76" name="Connector: Elbow 75">
            <a:extLst>
              <a:ext uri="{FF2B5EF4-FFF2-40B4-BE49-F238E27FC236}">
                <a16:creationId xmlns:a16="http://schemas.microsoft.com/office/drawing/2014/main" id="{286FC3FD-8232-4C76-A52C-B2D70DB901FD}"/>
              </a:ext>
            </a:extLst>
          </p:cNvPr>
          <p:cNvCxnSpPr>
            <a:stCxn id="205" idx="0"/>
            <a:endCxn id="208" idx="2"/>
          </p:cNvCxnSpPr>
          <p:nvPr/>
        </p:nvCxnSpPr>
        <p:spPr bwMode="auto">
          <a:xfrm rot="5400000" flipH="1" flipV="1">
            <a:off x="4906403" y="438168"/>
            <a:ext cx="213706" cy="2597288"/>
          </a:xfrm>
          <a:prstGeom prst="bentConnector3">
            <a:avLst/>
          </a:prstGeom>
          <a:noFill/>
          <a:ln w="9525" cap="flat" cmpd="sng" algn="ctr">
            <a:solidFill>
              <a:schemeClr val="tx1"/>
            </a:solidFill>
            <a:prstDash val="solid"/>
            <a:round/>
            <a:headEnd type="none" w="med" len="med"/>
            <a:tailEnd type="triangle"/>
          </a:ln>
          <a:effectLst/>
        </p:spPr>
      </p:cxnSp>
      <p:sp>
        <p:nvSpPr>
          <p:cNvPr id="103" name="TextBox 102">
            <a:extLst>
              <a:ext uri="{FF2B5EF4-FFF2-40B4-BE49-F238E27FC236}">
                <a16:creationId xmlns:a16="http://schemas.microsoft.com/office/drawing/2014/main" id="{81188FB6-87DD-46A7-92FF-4A534AE04459}"/>
              </a:ext>
            </a:extLst>
          </p:cNvPr>
          <p:cNvSpPr txBox="1"/>
          <p:nvPr/>
        </p:nvSpPr>
        <p:spPr>
          <a:xfrm>
            <a:off x="407367" y="1268931"/>
            <a:ext cx="1296145" cy="1403984"/>
          </a:xfrm>
          <a:prstGeom prst="rect">
            <a:avLst/>
          </a:prstGeom>
          <a:solidFill>
            <a:schemeClr val="bg1">
              <a:lumMod val="95000"/>
            </a:schemeClr>
          </a:solidFill>
        </p:spPr>
        <p:txBody>
          <a:bodyPr wrap="square" rtlCol="0">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1400" b="1" i="0" u="none" strike="noStrike" kern="1200" cap="none" spc="0" normalizeH="0" baseline="0" noProof="0" dirty="0">
                <a:ln>
                  <a:noFill/>
                </a:ln>
                <a:solidFill>
                  <a:srgbClr val="FF00FF"/>
                </a:solidFill>
                <a:effectLst/>
                <a:uLnTx/>
                <a:uFillTx/>
                <a:latin typeface="Calibri" panose="020F0502020204030204" pitchFamily="34" charset="0"/>
                <a:ea typeface="+mn-ea"/>
                <a:cs typeface="Calibri" panose="020F0502020204030204" pitchFamily="34" charset="0"/>
              </a:rPr>
              <a:t>Effects (Z)</a:t>
            </a:r>
          </a:p>
        </p:txBody>
      </p:sp>
      <p:cxnSp>
        <p:nvCxnSpPr>
          <p:cNvPr id="79" name="Straight Connector 78">
            <a:extLst>
              <a:ext uri="{FF2B5EF4-FFF2-40B4-BE49-F238E27FC236}">
                <a16:creationId xmlns:a16="http://schemas.microsoft.com/office/drawing/2014/main" id="{82E0C53C-8F0C-40D5-98AF-454A83233B6B}"/>
              </a:ext>
            </a:extLst>
          </p:cNvPr>
          <p:cNvCxnSpPr>
            <a:cxnSpLocks/>
          </p:cNvCxnSpPr>
          <p:nvPr/>
        </p:nvCxnSpPr>
        <p:spPr bwMode="auto">
          <a:xfrm>
            <a:off x="572083" y="2781300"/>
            <a:ext cx="11349398" cy="0"/>
          </a:xfrm>
          <a:prstGeom prst="line">
            <a:avLst/>
          </a:prstGeom>
          <a:noFill/>
          <a:ln w="9525" cap="flat" cmpd="sng" algn="ctr">
            <a:solidFill>
              <a:schemeClr val="tx1"/>
            </a:solidFill>
            <a:prstDash val="dash"/>
            <a:round/>
            <a:headEnd type="none" w="med" len="med"/>
            <a:tailEnd type="none" w="med" len="med"/>
          </a:ln>
          <a:effectLst/>
        </p:spPr>
      </p:cxnSp>
      <p:sp>
        <p:nvSpPr>
          <p:cNvPr id="193" name="Rechteck 223">
            <a:extLst>
              <a:ext uri="{FF2B5EF4-FFF2-40B4-BE49-F238E27FC236}">
                <a16:creationId xmlns:a16="http://schemas.microsoft.com/office/drawing/2014/main" id="{577BF46E-4697-4202-B118-0656BD1D9DB9}"/>
              </a:ext>
            </a:extLst>
          </p:cNvPr>
          <p:cNvSpPr/>
          <p:nvPr/>
        </p:nvSpPr>
        <p:spPr bwMode="auto">
          <a:xfrm flipH="1">
            <a:off x="8015254" y="2886622"/>
            <a:ext cx="1833482" cy="361199"/>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0" tIns="0" rIns="0" bIns="0" numCol="1" rtlCol="0" anchor="ctr" anchorCtr="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t>Cookie ingredients</a:t>
            </a:r>
            <a:b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br>
            <a: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t>&gt; 50 g waste (</a:t>
            </a:r>
            <a:r>
              <a:rPr kumimoji="0" lang="en-GB" sz="1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C</a:t>
            </a:r>
            <a: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t>)</a:t>
            </a:r>
            <a:endParaRPr kumimoji="0" lang="en-GB" sz="1200" b="0"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endParaRPr>
          </a:p>
        </p:txBody>
      </p:sp>
      <p:sp>
        <p:nvSpPr>
          <p:cNvPr id="170" name="Rechteck 223">
            <a:extLst>
              <a:ext uri="{FF2B5EF4-FFF2-40B4-BE49-F238E27FC236}">
                <a16:creationId xmlns:a16="http://schemas.microsoft.com/office/drawing/2014/main" id="{39B0DBAD-4A4B-408A-A676-344D88497A60}"/>
              </a:ext>
            </a:extLst>
          </p:cNvPr>
          <p:cNvSpPr/>
          <p:nvPr/>
        </p:nvSpPr>
        <p:spPr bwMode="auto">
          <a:xfrm flipH="1">
            <a:off x="3855432" y="2886622"/>
            <a:ext cx="1833482" cy="361199"/>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0" tIns="0" rIns="0" bIns="0" numCol="1" rtlCol="0" anchor="ctr" anchorCtr="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t>Cookie delivery 1 w. early (</a:t>
            </a:r>
            <a:r>
              <a:rPr kumimoji="0" lang="en-GB" sz="1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A</a:t>
            </a:r>
            <a: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t>)</a:t>
            </a:r>
            <a:endParaRPr kumimoji="0" lang="en-GB" sz="1200" b="0"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endParaRPr>
          </a:p>
        </p:txBody>
      </p:sp>
      <p:sp>
        <p:nvSpPr>
          <p:cNvPr id="217" name="Rechteck 223">
            <a:extLst>
              <a:ext uri="{FF2B5EF4-FFF2-40B4-BE49-F238E27FC236}">
                <a16:creationId xmlns:a16="http://schemas.microsoft.com/office/drawing/2014/main" id="{017B89FC-0139-480C-8798-492A0FF31655}"/>
              </a:ext>
            </a:extLst>
          </p:cNvPr>
          <p:cNvSpPr/>
          <p:nvPr/>
        </p:nvSpPr>
        <p:spPr bwMode="auto">
          <a:xfrm flipH="1">
            <a:off x="5935343" y="2886622"/>
            <a:ext cx="1833482" cy="361199"/>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0" tIns="0" rIns="0" bIns="0" numCol="1" rtlCol="0" anchor="ctr" anchorCtr="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t>Cookie diameter &gt; 10 cm</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t>(</a:t>
            </a:r>
            <a:r>
              <a:rPr kumimoji="0" lang="en-GB" sz="1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Q</a:t>
            </a:r>
            <a: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t>)</a:t>
            </a:r>
          </a:p>
        </p:txBody>
      </p:sp>
      <p:sp>
        <p:nvSpPr>
          <p:cNvPr id="223" name="Rechteck 223">
            <a:extLst>
              <a:ext uri="{FF2B5EF4-FFF2-40B4-BE49-F238E27FC236}">
                <a16:creationId xmlns:a16="http://schemas.microsoft.com/office/drawing/2014/main" id="{BEE701A4-AA8D-4670-A9CD-C3E626972C72}"/>
              </a:ext>
            </a:extLst>
          </p:cNvPr>
          <p:cNvSpPr/>
          <p:nvPr/>
        </p:nvSpPr>
        <p:spPr bwMode="auto">
          <a:xfrm flipH="1">
            <a:off x="10095166" y="2893730"/>
            <a:ext cx="1833482" cy="361199"/>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0" tIns="0" rIns="0" bIns="0" numCol="1" rtlCol="0" anchor="ctr" anchorCtr="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t>Cookie energy waste</a:t>
            </a:r>
            <a:b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br>
            <a: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t>(</a:t>
            </a:r>
            <a:r>
              <a:rPr kumimoji="0" lang="en-GB" sz="1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C</a:t>
            </a:r>
            <a: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t>)</a:t>
            </a:r>
          </a:p>
        </p:txBody>
      </p:sp>
      <p:sp>
        <p:nvSpPr>
          <p:cNvPr id="53" name="Rechteck 223">
            <a:extLst>
              <a:ext uri="{FF2B5EF4-FFF2-40B4-BE49-F238E27FC236}">
                <a16:creationId xmlns:a16="http://schemas.microsoft.com/office/drawing/2014/main" id="{AD6D8AE9-3F78-49D3-BD3A-A20FBFB67148}"/>
              </a:ext>
            </a:extLst>
          </p:cNvPr>
          <p:cNvSpPr/>
          <p:nvPr/>
        </p:nvSpPr>
        <p:spPr bwMode="auto">
          <a:xfrm flipH="1">
            <a:off x="1775520" y="2886622"/>
            <a:ext cx="1833483" cy="361199"/>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0" tIns="0" rIns="0" bIns="0" numCol="1" rtlCol="0" anchor="ctr" anchorCtr="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t>Cookie taste bad</a:t>
            </a:r>
            <a:b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br>
            <a: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t>(</a:t>
            </a:r>
            <a:r>
              <a:rPr kumimoji="0" lang="en-GB" sz="1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Q</a:t>
            </a:r>
            <a: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t>)</a:t>
            </a:r>
            <a:endParaRPr kumimoji="0" lang="en-GB" sz="1200" b="0"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endParaRPr>
          </a:p>
        </p:txBody>
      </p:sp>
      <p:cxnSp>
        <p:nvCxnSpPr>
          <p:cNvPr id="8" name="Connector: Elbow 7">
            <a:extLst>
              <a:ext uri="{FF2B5EF4-FFF2-40B4-BE49-F238E27FC236}">
                <a16:creationId xmlns:a16="http://schemas.microsoft.com/office/drawing/2014/main" id="{F711E642-C260-4BEA-B520-E129481E4EA3}"/>
              </a:ext>
            </a:extLst>
          </p:cNvPr>
          <p:cNvCxnSpPr>
            <a:stCxn id="53" idx="0"/>
            <a:endCxn id="199" idx="2"/>
          </p:cNvCxnSpPr>
          <p:nvPr/>
        </p:nvCxnSpPr>
        <p:spPr bwMode="auto">
          <a:xfrm rot="5400000" flipH="1" flipV="1">
            <a:off x="3099173" y="2266950"/>
            <a:ext cx="212760" cy="1026584"/>
          </a:xfrm>
          <a:prstGeom prst="bentConnector3">
            <a:avLst/>
          </a:prstGeom>
          <a:noFill/>
          <a:ln w="9525" cap="flat" cmpd="sng" algn="ctr">
            <a:solidFill>
              <a:schemeClr val="tx1"/>
            </a:solidFill>
            <a:prstDash val="solid"/>
            <a:round/>
            <a:headEnd type="none" w="med" len="med"/>
            <a:tailEnd type="triangle"/>
          </a:ln>
          <a:effectLst/>
        </p:spPr>
      </p:cxnSp>
      <p:cxnSp>
        <p:nvCxnSpPr>
          <p:cNvPr id="10" name="Connector: Elbow 9">
            <a:extLst>
              <a:ext uri="{FF2B5EF4-FFF2-40B4-BE49-F238E27FC236}">
                <a16:creationId xmlns:a16="http://schemas.microsoft.com/office/drawing/2014/main" id="{E7822E65-F7C9-438C-B6DA-65E7F4635028}"/>
              </a:ext>
            </a:extLst>
          </p:cNvPr>
          <p:cNvCxnSpPr>
            <a:stCxn id="170" idx="0"/>
            <a:endCxn id="199" idx="2"/>
          </p:cNvCxnSpPr>
          <p:nvPr/>
        </p:nvCxnSpPr>
        <p:spPr bwMode="auto">
          <a:xfrm rot="16200000" flipV="1">
            <a:off x="4139129" y="2253578"/>
            <a:ext cx="212760" cy="1053328"/>
          </a:xfrm>
          <a:prstGeom prst="bentConnector3">
            <a:avLst/>
          </a:prstGeom>
          <a:noFill/>
          <a:ln w="9525" cap="flat" cmpd="sng" algn="ctr">
            <a:solidFill>
              <a:schemeClr val="tx1"/>
            </a:solidFill>
            <a:prstDash val="solid"/>
            <a:round/>
            <a:headEnd type="none" w="med" len="med"/>
            <a:tailEnd type="triangle"/>
          </a:ln>
          <a:effectLst/>
        </p:spPr>
      </p:cxnSp>
      <p:cxnSp>
        <p:nvCxnSpPr>
          <p:cNvPr id="12" name="Connector: Elbow 11">
            <a:extLst>
              <a:ext uri="{FF2B5EF4-FFF2-40B4-BE49-F238E27FC236}">
                <a16:creationId xmlns:a16="http://schemas.microsoft.com/office/drawing/2014/main" id="{4A2930C6-C231-4030-85F0-0409492739AF}"/>
              </a:ext>
            </a:extLst>
          </p:cNvPr>
          <p:cNvCxnSpPr>
            <a:stCxn id="217" idx="0"/>
            <a:endCxn id="172" idx="2"/>
          </p:cNvCxnSpPr>
          <p:nvPr/>
        </p:nvCxnSpPr>
        <p:spPr bwMode="auto">
          <a:xfrm rot="5400000" flipH="1" flipV="1">
            <a:off x="7785559" y="1739441"/>
            <a:ext cx="213706" cy="2080656"/>
          </a:xfrm>
          <a:prstGeom prst="bentConnector3">
            <a:avLst/>
          </a:prstGeom>
          <a:noFill/>
          <a:ln w="9525" cap="flat" cmpd="sng" algn="ctr">
            <a:solidFill>
              <a:schemeClr val="tx1"/>
            </a:solidFill>
            <a:prstDash val="solid"/>
            <a:round/>
            <a:headEnd type="none" w="med" len="med"/>
            <a:tailEnd type="triangle"/>
          </a:ln>
          <a:effectLst/>
        </p:spPr>
      </p:cxnSp>
      <p:cxnSp>
        <p:nvCxnSpPr>
          <p:cNvPr id="14" name="Connector: Elbow 13">
            <a:extLst>
              <a:ext uri="{FF2B5EF4-FFF2-40B4-BE49-F238E27FC236}">
                <a16:creationId xmlns:a16="http://schemas.microsoft.com/office/drawing/2014/main" id="{B7B404AD-8F5A-4449-A13B-3D436B7CABC9}"/>
              </a:ext>
            </a:extLst>
          </p:cNvPr>
          <p:cNvCxnSpPr>
            <a:stCxn id="193" idx="0"/>
            <a:endCxn id="172" idx="2"/>
          </p:cNvCxnSpPr>
          <p:nvPr/>
        </p:nvCxnSpPr>
        <p:spPr bwMode="auto">
          <a:xfrm rot="5400000" flipH="1" flipV="1">
            <a:off x="8825514" y="2779397"/>
            <a:ext cx="213706" cy="745"/>
          </a:xfrm>
          <a:prstGeom prst="bentConnector3">
            <a:avLst/>
          </a:prstGeom>
          <a:noFill/>
          <a:ln w="9525" cap="flat" cmpd="sng" algn="ctr">
            <a:solidFill>
              <a:schemeClr val="tx1"/>
            </a:solidFill>
            <a:prstDash val="solid"/>
            <a:round/>
            <a:headEnd type="none" w="med" len="med"/>
            <a:tailEnd type="triangle"/>
          </a:ln>
          <a:effectLst/>
        </p:spPr>
      </p:cxnSp>
      <p:cxnSp>
        <p:nvCxnSpPr>
          <p:cNvPr id="16" name="Connector: Elbow 15">
            <a:extLst>
              <a:ext uri="{FF2B5EF4-FFF2-40B4-BE49-F238E27FC236}">
                <a16:creationId xmlns:a16="http://schemas.microsoft.com/office/drawing/2014/main" id="{F12E28A6-0758-474B-8C07-8913EF9E0216}"/>
              </a:ext>
            </a:extLst>
          </p:cNvPr>
          <p:cNvCxnSpPr>
            <a:stCxn id="223" idx="0"/>
            <a:endCxn id="172" idx="2"/>
          </p:cNvCxnSpPr>
          <p:nvPr/>
        </p:nvCxnSpPr>
        <p:spPr bwMode="auto">
          <a:xfrm rot="16200000" flipV="1">
            <a:off x="9861917" y="1743739"/>
            <a:ext cx="220814" cy="2079167"/>
          </a:xfrm>
          <a:prstGeom prst="bentConnector3">
            <a:avLst/>
          </a:prstGeom>
          <a:noFill/>
          <a:ln w="9525" cap="flat" cmpd="sng" algn="ctr">
            <a:solidFill>
              <a:schemeClr val="tx1"/>
            </a:solidFill>
            <a:prstDash val="solid"/>
            <a:round/>
            <a:headEnd type="none" w="med" len="med"/>
            <a:tailEnd type="triangle"/>
          </a:ln>
          <a:effectLst/>
        </p:spPr>
      </p:cxnSp>
      <p:sp>
        <p:nvSpPr>
          <p:cNvPr id="104" name="TextBox 103">
            <a:extLst>
              <a:ext uri="{FF2B5EF4-FFF2-40B4-BE49-F238E27FC236}">
                <a16:creationId xmlns:a16="http://schemas.microsoft.com/office/drawing/2014/main" id="{46287E0E-32A1-4AB5-AEA4-10A17CE0EB8F}"/>
              </a:ext>
            </a:extLst>
          </p:cNvPr>
          <p:cNvSpPr txBox="1"/>
          <p:nvPr/>
        </p:nvSpPr>
        <p:spPr>
          <a:xfrm>
            <a:off x="410952" y="2886622"/>
            <a:ext cx="1292957" cy="368307"/>
          </a:xfrm>
          <a:prstGeom prst="rect">
            <a:avLst/>
          </a:prstGeom>
          <a:solidFill>
            <a:schemeClr val="bg1">
              <a:lumMod val="95000"/>
            </a:schemeClr>
          </a:solidFill>
        </p:spPr>
        <p:txBody>
          <a:bodyPr wrap="square"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14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Problems (Y)</a:t>
            </a:r>
          </a:p>
        </p:txBody>
      </p:sp>
      <p:cxnSp>
        <p:nvCxnSpPr>
          <p:cNvPr id="109" name="Straight Connector 108">
            <a:extLst>
              <a:ext uri="{FF2B5EF4-FFF2-40B4-BE49-F238E27FC236}">
                <a16:creationId xmlns:a16="http://schemas.microsoft.com/office/drawing/2014/main" id="{031E3B5F-D4E4-4E4A-B7A4-1A2E870FDC3A}"/>
              </a:ext>
            </a:extLst>
          </p:cNvPr>
          <p:cNvCxnSpPr>
            <a:cxnSpLocks/>
          </p:cNvCxnSpPr>
          <p:nvPr/>
        </p:nvCxnSpPr>
        <p:spPr bwMode="auto">
          <a:xfrm>
            <a:off x="571685" y="3391580"/>
            <a:ext cx="11349795" cy="0"/>
          </a:xfrm>
          <a:prstGeom prst="line">
            <a:avLst/>
          </a:prstGeom>
          <a:noFill/>
          <a:ln w="9525" cap="flat" cmpd="sng" algn="ctr">
            <a:solidFill>
              <a:schemeClr val="tx1"/>
            </a:solidFill>
            <a:prstDash val="dash"/>
            <a:round/>
            <a:headEnd type="none" w="med" len="med"/>
            <a:tailEnd type="none" w="med" len="med"/>
          </a:ln>
          <a:effectLst/>
        </p:spPr>
      </p:cxnSp>
      <p:sp>
        <p:nvSpPr>
          <p:cNvPr id="186" name="Rechteck 223">
            <a:extLst>
              <a:ext uri="{FF2B5EF4-FFF2-40B4-BE49-F238E27FC236}">
                <a16:creationId xmlns:a16="http://schemas.microsoft.com/office/drawing/2014/main" id="{B0D59C39-6C38-47E3-844F-75F89B6602CC}"/>
              </a:ext>
            </a:extLst>
          </p:cNvPr>
          <p:cNvSpPr/>
          <p:nvPr/>
        </p:nvSpPr>
        <p:spPr bwMode="auto">
          <a:xfrm flipH="1">
            <a:off x="5961475" y="4111660"/>
            <a:ext cx="1826315" cy="361199"/>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0" tIns="0" rIns="0" bIns="0" numCol="1" rtlCol="0" anchor="ctr" anchorCtr="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t>Chocolate nibbled from ingredients (</a:t>
            </a:r>
            <a:r>
              <a:rPr kumimoji="0" lang="en-GB" sz="1200" b="1" i="0" u="none" strike="noStrike" kern="1200" cap="none" spc="0" normalizeH="0" baseline="0" noProof="0" dirty="0">
                <a:ln>
                  <a:noFill/>
                </a:ln>
                <a:solidFill>
                  <a:srgbClr val="00B050"/>
                </a:solidFill>
                <a:effectLst/>
                <a:uLnTx/>
                <a:uFillTx/>
                <a:latin typeface="Calibri" panose="020F0502020204030204" pitchFamily="34" charset="0"/>
                <a:ea typeface="+mn-ea"/>
                <a:cs typeface="Calibri" panose="020F0502020204030204" pitchFamily="34" charset="0"/>
              </a:rPr>
              <a:t>A</a:t>
            </a:r>
            <a: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t>)</a:t>
            </a:r>
            <a:endParaRPr kumimoji="0" lang="en-GB" sz="1200" b="0"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endParaRPr>
          </a:p>
        </p:txBody>
      </p:sp>
      <p:sp>
        <p:nvSpPr>
          <p:cNvPr id="215" name="Rechteck 223">
            <a:extLst>
              <a:ext uri="{FF2B5EF4-FFF2-40B4-BE49-F238E27FC236}">
                <a16:creationId xmlns:a16="http://schemas.microsoft.com/office/drawing/2014/main" id="{7B8C48B9-CE82-473C-A7F0-078EBC41E8F1}"/>
              </a:ext>
            </a:extLst>
          </p:cNvPr>
          <p:cNvSpPr/>
          <p:nvPr/>
        </p:nvSpPr>
        <p:spPr bwMode="auto">
          <a:xfrm flipH="1">
            <a:off x="1775122" y="4112796"/>
            <a:ext cx="1826315" cy="361199"/>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0" tIns="0" rIns="0" bIns="0" numCol="1" rtlCol="0" anchor="ctr" anchorCtr="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t>Order specification on</a:t>
            </a:r>
            <a:b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br>
            <a: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t>taste ambiguous (</a:t>
            </a:r>
            <a:r>
              <a:rPr kumimoji="0" lang="en-GB" sz="1200" b="1" i="0" u="none" strike="noStrike" kern="1200" cap="none" spc="0" normalizeH="0" baseline="0" noProof="0" dirty="0">
                <a:ln>
                  <a:noFill/>
                </a:ln>
                <a:solidFill>
                  <a:srgbClr val="00B050"/>
                </a:solidFill>
                <a:effectLst/>
                <a:uLnTx/>
                <a:uFillTx/>
                <a:latin typeface="Calibri" panose="020F0502020204030204" pitchFamily="34" charset="0"/>
                <a:ea typeface="+mn-ea"/>
                <a:cs typeface="Calibri" panose="020F0502020204030204" pitchFamily="34" charset="0"/>
              </a:rPr>
              <a:t>I</a:t>
            </a:r>
            <a: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t>)</a:t>
            </a:r>
          </a:p>
        </p:txBody>
      </p:sp>
      <p:sp>
        <p:nvSpPr>
          <p:cNvPr id="177" name="Rechteck 223">
            <a:extLst>
              <a:ext uri="{FF2B5EF4-FFF2-40B4-BE49-F238E27FC236}">
                <a16:creationId xmlns:a16="http://schemas.microsoft.com/office/drawing/2014/main" id="{A2FF8DE1-564D-497D-B592-DE86D606508B}"/>
              </a:ext>
            </a:extLst>
          </p:cNvPr>
          <p:cNvSpPr/>
          <p:nvPr/>
        </p:nvSpPr>
        <p:spPr bwMode="auto">
          <a:xfrm flipH="1">
            <a:off x="3854888" y="3494979"/>
            <a:ext cx="1826315" cy="361199"/>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0" tIns="0" rIns="0" bIns="0" numCol="1" rtlCol="0" anchor="ctr" anchorCtr="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t>Date on calendar wrong</a:t>
            </a:r>
            <a:b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br>
            <a: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t>(</a:t>
            </a:r>
            <a:r>
              <a:rPr kumimoji="0" lang="en-GB" sz="1200" b="1" i="0" u="none" strike="noStrike" kern="1200" cap="none" spc="0" normalizeH="0" baseline="0" noProof="0" dirty="0">
                <a:ln>
                  <a:noFill/>
                </a:ln>
                <a:solidFill>
                  <a:srgbClr val="00B050"/>
                </a:solidFill>
                <a:effectLst/>
                <a:uLnTx/>
                <a:uFillTx/>
                <a:latin typeface="Calibri" panose="020F0502020204030204" pitchFamily="34" charset="0"/>
                <a:ea typeface="+mn-ea"/>
                <a:cs typeface="Calibri" panose="020F0502020204030204" pitchFamily="34" charset="0"/>
              </a:rPr>
              <a:t>R</a:t>
            </a:r>
            <a: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t>)</a:t>
            </a:r>
          </a:p>
        </p:txBody>
      </p:sp>
      <p:sp>
        <p:nvSpPr>
          <p:cNvPr id="191" name="Rechteck 223">
            <a:extLst>
              <a:ext uri="{FF2B5EF4-FFF2-40B4-BE49-F238E27FC236}">
                <a16:creationId xmlns:a16="http://schemas.microsoft.com/office/drawing/2014/main" id="{B9B939F1-A139-48D2-B63B-185E184C5FBD}"/>
              </a:ext>
            </a:extLst>
          </p:cNvPr>
          <p:cNvSpPr/>
          <p:nvPr/>
        </p:nvSpPr>
        <p:spPr bwMode="auto">
          <a:xfrm flipH="1">
            <a:off x="8013703" y="4111660"/>
            <a:ext cx="1826315" cy="361199"/>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0" tIns="0" rIns="0" bIns="0" numCol="1" rtlCol="0" anchor="ctr" anchorCtr="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GB" sz="1200" b="1" dirty="0">
                <a:solidFill>
                  <a:schemeClr val="tx1">
                    <a:lumMod val="50000"/>
                    <a:lumOff val="50000"/>
                  </a:schemeClr>
                </a:solidFill>
                <a:latin typeface="Calibri" panose="020F0502020204030204" pitchFamily="34" charset="0"/>
                <a:cs typeface="Calibri" panose="020F0502020204030204" pitchFamily="34" charset="0"/>
              </a:rPr>
              <a:t>Timer setup wrong </a:t>
            </a:r>
            <a: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t>(</a:t>
            </a:r>
            <a:r>
              <a:rPr kumimoji="0" lang="en-GB" sz="1200" b="1" i="0" u="none" strike="noStrike" kern="1200" cap="none" spc="0" normalizeH="0" baseline="0" noProof="0" dirty="0">
                <a:ln>
                  <a:noFill/>
                </a:ln>
                <a:solidFill>
                  <a:srgbClr val="00B050"/>
                </a:solidFill>
                <a:effectLst/>
                <a:uLnTx/>
                <a:uFillTx/>
                <a:latin typeface="Calibri" panose="020F0502020204030204" pitchFamily="34" charset="0"/>
                <a:ea typeface="+mn-ea"/>
                <a:cs typeface="Calibri" panose="020F0502020204030204" pitchFamily="34" charset="0"/>
              </a:rPr>
              <a:t>R</a:t>
            </a:r>
            <a: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t>)</a:t>
            </a:r>
          </a:p>
        </p:txBody>
      </p:sp>
      <p:sp>
        <p:nvSpPr>
          <p:cNvPr id="216" name="Rechteck 223">
            <a:extLst>
              <a:ext uri="{FF2B5EF4-FFF2-40B4-BE49-F238E27FC236}">
                <a16:creationId xmlns:a16="http://schemas.microsoft.com/office/drawing/2014/main" id="{5DC64E56-DBFF-43B9-93C8-A75F5CE6D60E}"/>
              </a:ext>
            </a:extLst>
          </p:cNvPr>
          <p:cNvSpPr/>
          <p:nvPr/>
        </p:nvSpPr>
        <p:spPr bwMode="auto">
          <a:xfrm flipH="1">
            <a:off x="10094768" y="3496138"/>
            <a:ext cx="1826315" cy="361199"/>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0" tIns="0" rIns="0" bIns="0" numCol="1" rtlCol="0" anchor="ctr" anchorCtr="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t>Oven extremely preheated</a:t>
            </a:r>
            <a:b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br>
            <a: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t>(</a:t>
            </a:r>
            <a:r>
              <a:rPr kumimoji="0" lang="en-GB" sz="1200" b="1" i="0" u="none" strike="noStrike" kern="1200" cap="none" spc="0" normalizeH="0" baseline="0" noProof="0" dirty="0">
                <a:ln>
                  <a:noFill/>
                </a:ln>
                <a:solidFill>
                  <a:srgbClr val="00B050"/>
                </a:solidFill>
                <a:effectLst/>
                <a:uLnTx/>
                <a:uFillTx/>
                <a:latin typeface="Calibri" panose="020F0502020204030204" pitchFamily="34" charset="0"/>
                <a:ea typeface="+mn-ea"/>
                <a:cs typeface="Calibri" panose="020F0502020204030204" pitchFamily="34" charset="0"/>
              </a:rPr>
              <a:t>R</a:t>
            </a:r>
            <a: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t>)</a:t>
            </a:r>
          </a:p>
        </p:txBody>
      </p:sp>
      <p:sp>
        <p:nvSpPr>
          <p:cNvPr id="218" name="Rechteck 223">
            <a:extLst>
              <a:ext uri="{FF2B5EF4-FFF2-40B4-BE49-F238E27FC236}">
                <a16:creationId xmlns:a16="http://schemas.microsoft.com/office/drawing/2014/main" id="{AB255D70-0803-4093-B2B6-FDFA3ACE9151}"/>
              </a:ext>
            </a:extLst>
          </p:cNvPr>
          <p:cNvSpPr/>
          <p:nvPr/>
        </p:nvSpPr>
        <p:spPr bwMode="auto">
          <a:xfrm flipH="1">
            <a:off x="7005591" y="3494979"/>
            <a:ext cx="1826315" cy="361199"/>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0" tIns="0" rIns="0" bIns="0" numCol="1" rtlCol="0" anchor="ctr" anchorCtr="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t>Cookies shaped variably</a:t>
            </a:r>
            <a:b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br>
            <a: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t>(</a:t>
            </a:r>
            <a:r>
              <a:rPr kumimoji="0" lang="en-GB" sz="1200" b="1" i="0" u="none" strike="noStrike" kern="1200" cap="none" spc="0" normalizeH="0" baseline="0" noProof="0" dirty="0">
                <a:ln>
                  <a:noFill/>
                </a:ln>
                <a:solidFill>
                  <a:srgbClr val="00B050"/>
                </a:solidFill>
                <a:effectLst/>
                <a:uLnTx/>
                <a:uFillTx/>
                <a:latin typeface="Calibri" panose="020F0502020204030204" pitchFamily="34" charset="0"/>
                <a:ea typeface="+mn-ea"/>
                <a:cs typeface="Calibri" panose="020F0502020204030204" pitchFamily="34" charset="0"/>
              </a:rPr>
              <a:t>M</a:t>
            </a:r>
            <a: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t>)</a:t>
            </a:r>
          </a:p>
        </p:txBody>
      </p:sp>
      <p:sp>
        <p:nvSpPr>
          <p:cNvPr id="219" name="Rechteck 223">
            <a:extLst>
              <a:ext uri="{FF2B5EF4-FFF2-40B4-BE49-F238E27FC236}">
                <a16:creationId xmlns:a16="http://schemas.microsoft.com/office/drawing/2014/main" id="{7669F14E-0634-4014-8C5A-3AFC0BEA18F0}"/>
              </a:ext>
            </a:extLst>
          </p:cNvPr>
          <p:cNvSpPr/>
          <p:nvPr/>
        </p:nvSpPr>
        <p:spPr bwMode="auto">
          <a:xfrm flipH="1">
            <a:off x="3863354" y="4112796"/>
            <a:ext cx="1826315" cy="361199"/>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0" tIns="0" rIns="0" bIns="0" numCol="1" rtlCol="0" anchor="ctr" anchorCtr="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t>Ingredients individually determined (</a:t>
            </a:r>
            <a:r>
              <a:rPr kumimoji="0" lang="en-GB" sz="1200" b="1" i="0" u="none" strike="noStrike" kern="1200" cap="none" spc="0" normalizeH="0" baseline="0" noProof="0" dirty="0">
                <a:ln>
                  <a:noFill/>
                </a:ln>
                <a:solidFill>
                  <a:srgbClr val="00B050"/>
                </a:solidFill>
                <a:effectLst/>
                <a:uLnTx/>
                <a:uFillTx/>
                <a:latin typeface="Calibri" panose="020F0502020204030204" pitchFamily="34" charset="0"/>
                <a:ea typeface="+mn-ea"/>
                <a:cs typeface="Calibri" panose="020F0502020204030204" pitchFamily="34" charset="0"/>
              </a:rPr>
              <a:t>M</a:t>
            </a:r>
            <a: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t>)</a:t>
            </a:r>
          </a:p>
        </p:txBody>
      </p:sp>
      <p:cxnSp>
        <p:nvCxnSpPr>
          <p:cNvPr id="19" name="Straight Arrow Connector 18">
            <a:extLst>
              <a:ext uri="{FF2B5EF4-FFF2-40B4-BE49-F238E27FC236}">
                <a16:creationId xmlns:a16="http://schemas.microsoft.com/office/drawing/2014/main" id="{6431E70D-AB1B-48C6-8B14-1413E780E7EB}"/>
              </a:ext>
            </a:extLst>
          </p:cNvPr>
          <p:cNvCxnSpPr>
            <a:stCxn id="177" idx="0"/>
            <a:endCxn id="170" idx="2"/>
          </p:cNvCxnSpPr>
          <p:nvPr/>
        </p:nvCxnSpPr>
        <p:spPr bwMode="auto">
          <a:xfrm flipV="1">
            <a:off x="4768045" y="3246405"/>
            <a:ext cx="3730" cy="248574"/>
          </a:xfrm>
          <a:prstGeom prst="straightConnector1">
            <a:avLst/>
          </a:prstGeom>
          <a:noFill/>
          <a:ln w="9525" cap="flat" cmpd="sng" algn="ctr">
            <a:solidFill>
              <a:schemeClr val="tx1"/>
            </a:solidFill>
            <a:prstDash val="solid"/>
            <a:round/>
            <a:headEnd type="none" w="med" len="med"/>
            <a:tailEnd type="triangle"/>
          </a:ln>
          <a:effectLst/>
        </p:spPr>
      </p:cxnSp>
      <p:cxnSp>
        <p:nvCxnSpPr>
          <p:cNvPr id="28" name="Straight Arrow Connector 27">
            <a:extLst>
              <a:ext uri="{FF2B5EF4-FFF2-40B4-BE49-F238E27FC236}">
                <a16:creationId xmlns:a16="http://schemas.microsoft.com/office/drawing/2014/main" id="{86A9CF17-2463-4ACF-A041-BC3C42544F68}"/>
              </a:ext>
            </a:extLst>
          </p:cNvPr>
          <p:cNvCxnSpPr>
            <a:stCxn id="216" idx="0"/>
            <a:endCxn id="223" idx="2"/>
          </p:cNvCxnSpPr>
          <p:nvPr/>
        </p:nvCxnSpPr>
        <p:spPr bwMode="auto">
          <a:xfrm flipV="1">
            <a:off x="11007925" y="3253513"/>
            <a:ext cx="3584" cy="242625"/>
          </a:xfrm>
          <a:prstGeom prst="straightConnector1">
            <a:avLst/>
          </a:prstGeom>
          <a:noFill/>
          <a:ln w="9525" cap="flat" cmpd="sng" algn="ctr">
            <a:solidFill>
              <a:schemeClr val="tx1"/>
            </a:solidFill>
            <a:prstDash val="solid"/>
            <a:round/>
            <a:headEnd type="none" w="med" len="med"/>
            <a:tailEnd type="triangle"/>
          </a:ln>
          <a:effectLst/>
        </p:spPr>
      </p:cxnSp>
      <p:cxnSp>
        <p:nvCxnSpPr>
          <p:cNvPr id="35" name="Straight Arrow Connector 34">
            <a:extLst>
              <a:ext uri="{FF2B5EF4-FFF2-40B4-BE49-F238E27FC236}">
                <a16:creationId xmlns:a16="http://schemas.microsoft.com/office/drawing/2014/main" id="{B8F7DD61-6BFC-46C4-B989-E2E5B927E8E2}"/>
              </a:ext>
            </a:extLst>
          </p:cNvPr>
          <p:cNvCxnSpPr>
            <a:cxnSpLocks/>
            <a:stCxn id="215" idx="0"/>
            <a:endCxn id="53" idx="2"/>
          </p:cNvCxnSpPr>
          <p:nvPr/>
        </p:nvCxnSpPr>
        <p:spPr bwMode="auto">
          <a:xfrm flipV="1">
            <a:off x="2688279" y="3246405"/>
            <a:ext cx="3584" cy="866391"/>
          </a:xfrm>
          <a:prstGeom prst="straightConnector1">
            <a:avLst/>
          </a:prstGeom>
          <a:noFill/>
          <a:ln w="9525" cap="flat" cmpd="sng" algn="ctr">
            <a:solidFill>
              <a:schemeClr val="tx1"/>
            </a:solidFill>
            <a:prstDash val="solid"/>
            <a:round/>
            <a:headEnd type="none" w="med" len="med"/>
            <a:tailEnd type="triangle"/>
          </a:ln>
          <a:effectLst/>
        </p:spPr>
      </p:cxnSp>
      <p:cxnSp>
        <p:nvCxnSpPr>
          <p:cNvPr id="46" name="Connector: Elbow 45">
            <a:extLst>
              <a:ext uri="{FF2B5EF4-FFF2-40B4-BE49-F238E27FC236}">
                <a16:creationId xmlns:a16="http://schemas.microsoft.com/office/drawing/2014/main" id="{F511B8DA-06CE-4B54-928D-A263A2703C53}"/>
              </a:ext>
            </a:extLst>
          </p:cNvPr>
          <p:cNvCxnSpPr>
            <a:stCxn id="219" idx="0"/>
            <a:endCxn id="53" idx="2"/>
          </p:cNvCxnSpPr>
          <p:nvPr/>
        </p:nvCxnSpPr>
        <p:spPr bwMode="auto">
          <a:xfrm rot="16200000" flipV="1">
            <a:off x="3300992" y="2637277"/>
            <a:ext cx="866391" cy="2084648"/>
          </a:xfrm>
          <a:prstGeom prst="bentConnector3">
            <a:avLst>
              <a:gd name="adj1" fmla="val 11621"/>
            </a:avLst>
          </a:prstGeom>
          <a:noFill/>
          <a:ln w="9525" cap="flat" cmpd="sng" algn="ctr">
            <a:solidFill>
              <a:schemeClr val="tx1"/>
            </a:solidFill>
            <a:prstDash val="solid"/>
            <a:round/>
            <a:headEnd type="none" w="med" len="med"/>
            <a:tailEnd type="triangle"/>
          </a:ln>
          <a:effectLst/>
        </p:spPr>
      </p:cxnSp>
      <p:cxnSp>
        <p:nvCxnSpPr>
          <p:cNvPr id="49" name="Connector: Elbow 48">
            <a:extLst>
              <a:ext uri="{FF2B5EF4-FFF2-40B4-BE49-F238E27FC236}">
                <a16:creationId xmlns:a16="http://schemas.microsoft.com/office/drawing/2014/main" id="{394F730B-B734-425C-A364-66275428F0C9}"/>
              </a:ext>
            </a:extLst>
          </p:cNvPr>
          <p:cNvCxnSpPr>
            <a:stCxn id="186" idx="0"/>
            <a:endCxn id="53" idx="2"/>
          </p:cNvCxnSpPr>
          <p:nvPr/>
        </p:nvCxnSpPr>
        <p:spPr bwMode="auto">
          <a:xfrm rot="16200000" flipV="1">
            <a:off x="4350621" y="1587648"/>
            <a:ext cx="865255" cy="4182769"/>
          </a:xfrm>
          <a:prstGeom prst="bentConnector3">
            <a:avLst>
              <a:gd name="adj1" fmla="val 11571"/>
            </a:avLst>
          </a:prstGeom>
          <a:noFill/>
          <a:ln w="9525" cap="flat" cmpd="sng" algn="ctr">
            <a:solidFill>
              <a:schemeClr val="tx1"/>
            </a:solidFill>
            <a:prstDash val="solid"/>
            <a:round/>
            <a:headEnd type="none" w="med" len="med"/>
            <a:tailEnd type="triangle"/>
          </a:ln>
          <a:effectLst/>
        </p:spPr>
      </p:cxnSp>
      <p:cxnSp>
        <p:nvCxnSpPr>
          <p:cNvPr id="52" name="Connector: Elbow 51">
            <a:extLst>
              <a:ext uri="{FF2B5EF4-FFF2-40B4-BE49-F238E27FC236}">
                <a16:creationId xmlns:a16="http://schemas.microsoft.com/office/drawing/2014/main" id="{58CDD5DD-6E4E-4815-B77C-A79DE4B2395D}"/>
              </a:ext>
            </a:extLst>
          </p:cNvPr>
          <p:cNvCxnSpPr>
            <a:stCxn id="191" idx="0"/>
            <a:endCxn id="53" idx="2"/>
          </p:cNvCxnSpPr>
          <p:nvPr/>
        </p:nvCxnSpPr>
        <p:spPr bwMode="auto">
          <a:xfrm rot="16200000" flipV="1">
            <a:off x="5376735" y="561534"/>
            <a:ext cx="865255" cy="6234997"/>
          </a:xfrm>
          <a:prstGeom prst="bentConnector3">
            <a:avLst>
              <a:gd name="adj1" fmla="val 11571"/>
            </a:avLst>
          </a:prstGeom>
          <a:noFill/>
          <a:ln w="9525" cap="flat" cmpd="sng" algn="ctr">
            <a:solidFill>
              <a:schemeClr val="tx1"/>
            </a:solidFill>
            <a:prstDash val="solid"/>
            <a:round/>
            <a:headEnd type="none" w="med" len="med"/>
            <a:tailEnd type="triangle"/>
          </a:ln>
          <a:effectLst/>
        </p:spPr>
      </p:cxnSp>
      <p:sp>
        <p:nvSpPr>
          <p:cNvPr id="105" name="TextBox 104">
            <a:extLst>
              <a:ext uri="{FF2B5EF4-FFF2-40B4-BE49-F238E27FC236}">
                <a16:creationId xmlns:a16="http://schemas.microsoft.com/office/drawing/2014/main" id="{6145E08B-BDF6-4EB5-A294-249964EC1127}"/>
              </a:ext>
            </a:extLst>
          </p:cNvPr>
          <p:cNvSpPr txBox="1"/>
          <p:nvPr/>
        </p:nvSpPr>
        <p:spPr>
          <a:xfrm>
            <a:off x="370972" y="3496116"/>
            <a:ext cx="1322196" cy="1585358"/>
          </a:xfrm>
          <a:prstGeom prst="rect">
            <a:avLst/>
          </a:prstGeom>
          <a:solidFill>
            <a:schemeClr val="bg1">
              <a:lumMod val="95000"/>
            </a:schemeClr>
          </a:solidFill>
        </p:spPr>
        <p:txBody>
          <a:bodyPr wrap="square" rtlCol="0">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1400" b="1" i="0" u="none" strike="noStrike" kern="1200" cap="none" spc="0" normalizeH="0" baseline="0" noProof="0" dirty="0">
                <a:ln>
                  <a:noFill/>
                </a:ln>
                <a:solidFill>
                  <a:srgbClr val="00B050"/>
                </a:solidFill>
                <a:effectLst/>
                <a:uLnTx/>
                <a:uFillTx/>
                <a:latin typeface="Calibri" panose="020F0502020204030204" pitchFamily="34" charset="0"/>
                <a:ea typeface="+mn-ea"/>
                <a:cs typeface="Calibri" panose="020F0502020204030204" pitchFamily="34" charset="0"/>
              </a:rPr>
              <a:t>Triggering</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1400" b="1" i="0" u="none" strike="noStrike" kern="1200" cap="none" spc="0" normalizeH="0" baseline="0" noProof="0" dirty="0">
                <a:ln>
                  <a:noFill/>
                </a:ln>
                <a:solidFill>
                  <a:srgbClr val="00B050"/>
                </a:solidFill>
                <a:effectLst/>
                <a:uLnTx/>
                <a:uFillTx/>
                <a:latin typeface="Calibri" panose="020F0502020204030204" pitchFamily="34" charset="0"/>
                <a:ea typeface="+mn-ea"/>
                <a:cs typeface="Calibri" panose="020F0502020204030204" pitchFamily="34" charset="0"/>
              </a:rPr>
              <a:t>Causes (x)</a:t>
            </a:r>
          </a:p>
          <a:p>
            <a:pPr marL="0" marR="0" lvl="0" indent="0" algn="ctr" defTabSz="914400" rtl="0" eaLnBrk="0" fontAlgn="base" latinLnBrk="0" hangingPunct="0">
              <a:lnSpc>
                <a:spcPct val="100000"/>
              </a:lnSpc>
              <a:spcBef>
                <a:spcPct val="0"/>
              </a:spcBef>
              <a:spcAft>
                <a:spcPct val="0"/>
              </a:spcAft>
              <a:buClrTx/>
              <a:buSzTx/>
              <a:buFontTx/>
              <a:buNone/>
              <a:tabLst/>
              <a:defRPr/>
            </a:pPr>
            <a:r>
              <a:rPr lang="en-GB" b="1" dirty="0">
                <a:solidFill>
                  <a:srgbClr val="00B050"/>
                </a:solidFill>
                <a:latin typeface="Calibri" panose="020F0502020204030204" pitchFamily="34" charset="0"/>
                <a:cs typeface="Calibri" panose="020F0502020204030204" pitchFamily="34" charset="0"/>
              </a:rPr>
              <a:t>.</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1400" b="1" i="0" u="none" strike="noStrike" kern="1200" cap="none" spc="0" normalizeH="0" baseline="0" noProof="0" dirty="0">
                <a:ln>
                  <a:noFill/>
                </a:ln>
                <a:solidFill>
                  <a:srgbClr val="00B050"/>
                </a:solidFill>
                <a:effectLst/>
                <a:uLnTx/>
                <a:uFillTx/>
                <a:latin typeface="Calibri" panose="020F0502020204030204" pitchFamily="34" charset="0"/>
                <a:ea typeface="+mn-ea"/>
                <a:cs typeface="Calibri" panose="020F0502020204030204" pitchFamily="34" charset="0"/>
              </a:rPr>
              <a:t>.</a:t>
            </a:r>
          </a:p>
          <a:p>
            <a:pPr marL="0" marR="0" lvl="0" indent="0" algn="ctr" defTabSz="914400" rtl="0" eaLnBrk="0" fontAlgn="base" latinLnBrk="0" hangingPunct="0">
              <a:lnSpc>
                <a:spcPct val="100000"/>
              </a:lnSpc>
              <a:spcBef>
                <a:spcPct val="0"/>
              </a:spcBef>
              <a:spcAft>
                <a:spcPct val="0"/>
              </a:spcAft>
              <a:buClrTx/>
              <a:buSzTx/>
              <a:buFontTx/>
              <a:buNone/>
              <a:tabLst/>
              <a:defRPr/>
            </a:pPr>
            <a:r>
              <a:rPr lang="en-GB" b="1" dirty="0">
                <a:solidFill>
                  <a:srgbClr val="00B050"/>
                </a:solidFill>
                <a:latin typeface="Calibri" panose="020F0502020204030204" pitchFamily="34" charset="0"/>
                <a:cs typeface="Calibri" panose="020F0502020204030204" pitchFamily="34" charset="0"/>
              </a:rPr>
              <a:t>.</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1400" b="1" i="0" u="none" strike="noStrike" kern="1200" cap="none" spc="0" normalizeH="0" baseline="0" noProof="0" dirty="0">
                <a:ln>
                  <a:noFill/>
                </a:ln>
                <a:solidFill>
                  <a:srgbClr val="00B050"/>
                </a:solidFill>
                <a:effectLst/>
                <a:uLnTx/>
                <a:uFillTx/>
                <a:latin typeface="Calibri" panose="020F0502020204030204" pitchFamily="34" charset="0"/>
                <a:ea typeface="+mn-ea"/>
                <a:cs typeface="Calibri" panose="020F0502020204030204" pitchFamily="34" charset="0"/>
              </a:rPr>
              <a:t>.</a:t>
            </a:r>
          </a:p>
          <a:p>
            <a:pPr marL="0" marR="0" lvl="0" indent="0" algn="ctr" defTabSz="914400" rtl="0" eaLnBrk="0" fontAlgn="base" latinLnBrk="0" hangingPunct="0">
              <a:lnSpc>
                <a:spcPct val="100000"/>
              </a:lnSpc>
              <a:spcBef>
                <a:spcPct val="0"/>
              </a:spcBef>
              <a:spcAft>
                <a:spcPct val="0"/>
              </a:spcAft>
              <a:buClrTx/>
              <a:buSzTx/>
              <a:buFontTx/>
              <a:buNone/>
              <a:tabLst/>
              <a:defRPr/>
            </a:pPr>
            <a:r>
              <a:rPr lang="en-GB" b="1" dirty="0">
                <a:solidFill>
                  <a:srgbClr val="00B050"/>
                </a:solidFill>
                <a:latin typeface="Calibri" panose="020F0502020204030204" pitchFamily="34" charset="0"/>
                <a:cs typeface="Calibri" panose="020F0502020204030204" pitchFamily="34" charset="0"/>
              </a:rPr>
              <a:t>Root Causes (x)</a:t>
            </a:r>
            <a:endParaRPr kumimoji="0" lang="en-GB" sz="1400" b="1" i="0" u="none" strike="noStrike" kern="1200" cap="none" spc="0" normalizeH="0" baseline="0" noProof="0" dirty="0">
              <a:ln>
                <a:noFill/>
              </a:ln>
              <a:solidFill>
                <a:srgbClr val="00B050"/>
              </a:solidFill>
              <a:effectLst/>
              <a:uLnTx/>
              <a:uFillTx/>
              <a:latin typeface="Calibri" panose="020F0502020204030204" pitchFamily="34" charset="0"/>
              <a:ea typeface="+mn-ea"/>
              <a:cs typeface="Calibri" panose="020F050202020403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lang="en-GB" b="1" dirty="0">
              <a:solidFill>
                <a:srgbClr val="00B050"/>
              </a:solidFill>
              <a:latin typeface="Calibri" panose="020F0502020204030204" pitchFamily="34" charset="0"/>
              <a:cs typeface="Calibri" panose="020F050202020403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1400" b="1" i="0" u="none" strike="noStrike" kern="1200" cap="none" spc="0" normalizeH="0" baseline="0" noProof="0" dirty="0">
              <a:ln>
                <a:noFill/>
              </a:ln>
              <a:solidFill>
                <a:srgbClr val="00B050"/>
              </a:solidFill>
              <a:effectLst/>
              <a:uLnTx/>
              <a:uFillTx/>
              <a:latin typeface="Calibri" panose="020F0502020204030204" pitchFamily="34" charset="0"/>
              <a:ea typeface="+mn-ea"/>
              <a:cs typeface="Calibri" panose="020F050202020403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lang="en-GB" b="1" dirty="0">
              <a:solidFill>
                <a:srgbClr val="00B050"/>
              </a:solidFill>
              <a:latin typeface="Calibri" panose="020F0502020204030204" pitchFamily="34" charset="0"/>
              <a:cs typeface="Calibri" panose="020F050202020403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1400" b="1" i="0" u="none" strike="noStrike" kern="1200" cap="none" spc="0" normalizeH="0" baseline="0" noProof="0" dirty="0">
              <a:ln>
                <a:noFill/>
              </a:ln>
              <a:solidFill>
                <a:srgbClr val="00B050"/>
              </a:solidFill>
              <a:effectLst/>
              <a:uLnTx/>
              <a:uFillTx/>
              <a:latin typeface="Calibri" panose="020F0502020204030204" pitchFamily="34" charset="0"/>
              <a:ea typeface="+mn-ea"/>
              <a:cs typeface="Calibri" panose="020F050202020403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1400" b="1" i="0" u="none" strike="noStrike" kern="1200" cap="none" spc="0" normalizeH="0" baseline="0" noProof="0" dirty="0">
              <a:ln>
                <a:noFill/>
              </a:ln>
              <a:solidFill>
                <a:srgbClr val="00B050"/>
              </a:solidFill>
              <a:effectLst/>
              <a:uLnTx/>
              <a:uFillTx/>
              <a:latin typeface="Calibri" panose="020F0502020204030204" pitchFamily="34" charset="0"/>
              <a:ea typeface="+mn-ea"/>
              <a:cs typeface="Calibri" panose="020F0502020204030204" pitchFamily="34" charset="0"/>
            </a:endParaRPr>
          </a:p>
        </p:txBody>
      </p:sp>
      <p:sp>
        <p:nvSpPr>
          <p:cNvPr id="106" name="TextBox 105">
            <a:extLst>
              <a:ext uri="{FF2B5EF4-FFF2-40B4-BE49-F238E27FC236}">
                <a16:creationId xmlns:a16="http://schemas.microsoft.com/office/drawing/2014/main" id="{A3B54F99-F838-42FC-B784-980FD48E1901}"/>
              </a:ext>
            </a:extLst>
          </p:cNvPr>
          <p:cNvSpPr txBox="1"/>
          <p:nvPr/>
        </p:nvSpPr>
        <p:spPr>
          <a:xfrm>
            <a:off x="407368" y="5588081"/>
            <a:ext cx="1296542" cy="361199"/>
          </a:xfrm>
          <a:prstGeom prst="rect">
            <a:avLst/>
          </a:prstGeom>
          <a:solidFill>
            <a:schemeClr val="bg1">
              <a:lumMod val="95000"/>
            </a:schemeClr>
          </a:solidFill>
        </p:spPr>
        <p:txBody>
          <a:bodyPr wrap="square" rtlCol="0">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1400" b="1" i="0" u="none" strike="noStrike" kern="1200" cap="none" spc="0" normalizeH="0" baseline="0" noProof="0" dirty="0">
                <a:ln>
                  <a:noFill/>
                </a:ln>
                <a:solidFill>
                  <a:srgbClr val="0099FF"/>
                </a:solidFill>
                <a:effectLst/>
                <a:uLnTx/>
                <a:uFillTx/>
                <a:latin typeface="Calibri" panose="020F0502020204030204" pitchFamily="34" charset="0"/>
                <a:ea typeface="+mn-ea"/>
                <a:cs typeface="Calibri" panose="020F0502020204030204" pitchFamily="34" charset="0"/>
              </a:rPr>
              <a:t>Solutions (S)</a:t>
            </a:r>
          </a:p>
        </p:txBody>
      </p:sp>
      <p:cxnSp>
        <p:nvCxnSpPr>
          <p:cNvPr id="110" name="Straight Connector 109">
            <a:extLst>
              <a:ext uri="{FF2B5EF4-FFF2-40B4-BE49-F238E27FC236}">
                <a16:creationId xmlns:a16="http://schemas.microsoft.com/office/drawing/2014/main" id="{CD1AA870-E053-4476-8681-3EEF6524681D}"/>
              </a:ext>
            </a:extLst>
          </p:cNvPr>
          <p:cNvCxnSpPr/>
          <p:nvPr/>
        </p:nvCxnSpPr>
        <p:spPr bwMode="auto">
          <a:xfrm>
            <a:off x="335360" y="5319188"/>
            <a:ext cx="11586518" cy="0"/>
          </a:xfrm>
          <a:prstGeom prst="line">
            <a:avLst/>
          </a:prstGeom>
          <a:noFill/>
          <a:ln w="9525" cap="flat" cmpd="sng" algn="ctr">
            <a:solidFill>
              <a:schemeClr val="tx1"/>
            </a:solidFill>
            <a:prstDash val="dash"/>
            <a:round/>
            <a:headEnd type="none" w="med" len="med"/>
            <a:tailEnd type="none" w="med" len="med"/>
          </a:ln>
          <a:effectLst/>
        </p:spPr>
      </p:cxnSp>
      <p:cxnSp>
        <p:nvCxnSpPr>
          <p:cNvPr id="3" name="Straight Arrow Connector 2">
            <a:extLst>
              <a:ext uri="{FF2B5EF4-FFF2-40B4-BE49-F238E27FC236}">
                <a16:creationId xmlns:a16="http://schemas.microsoft.com/office/drawing/2014/main" id="{F9335BD7-D7B5-4A7F-A6DA-01919B759CC7}"/>
              </a:ext>
            </a:extLst>
          </p:cNvPr>
          <p:cNvCxnSpPr/>
          <p:nvPr/>
        </p:nvCxnSpPr>
        <p:spPr bwMode="auto">
          <a:xfrm flipV="1">
            <a:off x="407368" y="1268760"/>
            <a:ext cx="0" cy="3814130"/>
          </a:xfrm>
          <a:prstGeom prst="straightConnector1">
            <a:avLst/>
          </a:prstGeom>
          <a:noFill/>
          <a:ln w="76200" cap="flat" cmpd="sng" algn="ctr">
            <a:solidFill>
              <a:srgbClr val="FF9933"/>
            </a:solidFill>
            <a:prstDash val="solid"/>
            <a:round/>
            <a:headEnd type="none" w="med" len="med"/>
            <a:tailEnd type="triangle"/>
          </a:ln>
          <a:effectLst/>
        </p:spPr>
      </p:cxnSp>
      <p:sp>
        <p:nvSpPr>
          <p:cNvPr id="5" name="TextBox 4">
            <a:extLst>
              <a:ext uri="{FF2B5EF4-FFF2-40B4-BE49-F238E27FC236}">
                <a16:creationId xmlns:a16="http://schemas.microsoft.com/office/drawing/2014/main" id="{1F608EC1-76C1-4AC0-ABE5-A5EC7D944881}"/>
              </a:ext>
            </a:extLst>
          </p:cNvPr>
          <p:cNvSpPr txBox="1"/>
          <p:nvPr/>
        </p:nvSpPr>
        <p:spPr>
          <a:xfrm rot="16200000">
            <a:off x="11775" y="2932495"/>
            <a:ext cx="522900" cy="307777"/>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400" b="0" i="0" u="none" strike="noStrike" kern="1200" cap="none" spc="0" normalizeH="0" baseline="0" noProof="0" dirty="0">
                <a:ln>
                  <a:noFill/>
                </a:ln>
                <a:solidFill>
                  <a:srgbClr val="000000"/>
                </a:solidFill>
                <a:effectLst/>
                <a:uLnTx/>
                <a:uFillTx/>
                <a:latin typeface="Arial" pitchFamily="34" charset="0"/>
                <a:ea typeface="+mn-ea"/>
                <a:cs typeface="+mn-cs"/>
              </a:rPr>
              <a:t>time</a:t>
            </a:r>
            <a:endParaRPr kumimoji="0" lang="en-GB" sz="1400" b="0" i="0" u="none" strike="noStrike" kern="1200" cap="none" spc="0" normalizeH="0" baseline="0" noProof="0" dirty="0">
              <a:ln>
                <a:noFill/>
              </a:ln>
              <a:solidFill>
                <a:srgbClr val="000000"/>
              </a:solidFill>
              <a:effectLst/>
              <a:uLnTx/>
              <a:uFillTx/>
              <a:latin typeface="Arial" pitchFamily="34" charset="0"/>
              <a:ea typeface="+mn-ea"/>
              <a:cs typeface="+mn-cs"/>
            </a:endParaRPr>
          </a:p>
        </p:txBody>
      </p:sp>
      <p:sp>
        <p:nvSpPr>
          <p:cNvPr id="246" name="Rechteck 223">
            <a:extLst>
              <a:ext uri="{FF2B5EF4-FFF2-40B4-BE49-F238E27FC236}">
                <a16:creationId xmlns:a16="http://schemas.microsoft.com/office/drawing/2014/main" id="{50C0AB16-F033-49F3-866C-F30E866B29DB}"/>
              </a:ext>
            </a:extLst>
          </p:cNvPr>
          <p:cNvSpPr/>
          <p:nvPr/>
        </p:nvSpPr>
        <p:spPr bwMode="auto">
          <a:xfrm flipH="1">
            <a:off x="3863752" y="5591535"/>
            <a:ext cx="1826315" cy="361199"/>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0" tIns="0" rIns="0" bIns="0" numCol="1" rtlCol="0" anchor="ctr" anchorCtr="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GB" sz="1200" b="1" dirty="0">
                <a:solidFill>
                  <a:schemeClr val="tx1">
                    <a:lumMod val="50000"/>
                    <a:lumOff val="50000"/>
                  </a:schemeClr>
                </a:solidFill>
                <a:latin typeface="Calibri" panose="020F0502020204030204" pitchFamily="34" charset="0"/>
                <a:cs typeface="Calibri" panose="020F0502020204030204" pitchFamily="34" charset="0"/>
              </a:rPr>
              <a:t>Use cookie blanks </a:t>
            </a:r>
            <a: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t>(</a:t>
            </a:r>
            <a:r>
              <a:rPr kumimoji="0" lang="en-GB" sz="1200" b="1" i="0" u="none" strike="noStrike" kern="1200" cap="none" spc="0" normalizeH="0" baseline="0" noProof="0" dirty="0">
                <a:ln>
                  <a:noFill/>
                </a:ln>
                <a:solidFill>
                  <a:srgbClr val="0099FF"/>
                </a:solidFill>
                <a:effectLst/>
                <a:uLnTx/>
                <a:uFillTx/>
                <a:latin typeface="Calibri" panose="020F0502020204030204" pitchFamily="34" charset="0"/>
                <a:ea typeface="+mn-ea"/>
                <a:cs typeface="Calibri" panose="020F0502020204030204" pitchFamily="34" charset="0"/>
              </a:rPr>
              <a:t>c</a:t>
            </a:r>
            <a: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t>)</a:t>
            </a:r>
          </a:p>
        </p:txBody>
      </p:sp>
      <p:cxnSp>
        <p:nvCxnSpPr>
          <p:cNvPr id="29" name="Connector: Elbow 28">
            <a:extLst>
              <a:ext uri="{FF2B5EF4-FFF2-40B4-BE49-F238E27FC236}">
                <a16:creationId xmlns:a16="http://schemas.microsoft.com/office/drawing/2014/main" id="{2258D74F-EE43-4C28-B3F9-D28D398A0936}"/>
              </a:ext>
            </a:extLst>
          </p:cNvPr>
          <p:cNvCxnSpPr>
            <a:stCxn id="218" idx="0"/>
            <a:endCxn id="217" idx="2"/>
          </p:cNvCxnSpPr>
          <p:nvPr/>
        </p:nvCxnSpPr>
        <p:spPr bwMode="auto">
          <a:xfrm rot="16200000" flipV="1">
            <a:off x="7261837" y="2838068"/>
            <a:ext cx="247158" cy="1066664"/>
          </a:xfrm>
          <a:prstGeom prst="bentConnector3">
            <a:avLst/>
          </a:prstGeom>
          <a:noFill/>
          <a:ln w="9525" cap="flat" cmpd="sng" algn="ctr">
            <a:solidFill>
              <a:schemeClr val="tx1"/>
            </a:solidFill>
            <a:prstDash val="solid"/>
            <a:round/>
            <a:headEnd type="none" w="med" len="med"/>
            <a:tailEnd type="triangle"/>
          </a:ln>
          <a:effectLst/>
        </p:spPr>
      </p:cxnSp>
      <p:cxnSp>
        <p:nvCxnSpPr>
          <p:cNvPr id="31" name="Straight Arrow Connector 30">
            <a:extLst>
              <a:ext uri="{FF2B5EF4-FFF2-40B4-BE49-F238E27FC236}">
                <a16:creationId xmlns:a16="http://schemas.microsoft.com/office/drawing/2014/main" id="{991289DE-AE01-43E5-B985-C763F832663F}"/>
              </a:ext>
            </a:extLst>
          </p:cNvPr>
          <p:cNvCxnSpPr>
            <a:stCxn id="217" idx="1"/>
            <a:endCxn id="193" idx="3"/>
          </p:cNvCxnSpPr>
          <p:nvPr/>
        </p:nvCxnSpPr>
        <p:spPr bwMode="auto">
          <a:xfrm>
            <a:off x="7768825" y="3067222"/>
            <a:ext cx="246429" cy="0"/>
          </a:xfrm>
          <a:prstGeom prst="straightConnector1">
            <a:avLst/>
          </a:prstGeom>
          <a:noFill/>
          <a:ln w="9525" cap="flat" cmpd="sng" algn="ctr">
            <a:solidFill>
              <a:schemeClr val="tx1"/>
            </a:solidFill>
            <a:prstDash val="solid"/>
            <a:round/>
            <a:headEnd type="none" w="med" len="med"/>
            <a:tailEnd type="triangle"/>
          </a:ln>
          <a:effectLst/>
        </p:spPr>
      </p:cxnSp>
      <p:cxnSp>
        <p:nvCxnSpPr>
          <p:cNvPr id="36" name="Connector: Elbow 35">
            <a:extLst>
              <a:ext uri="{FF2B5EF4-FFF2-40B4-BE49-F238E27FC236}">
                <a16:creationId xmlns:a16="http://schemas.microsoft.com/office/drawing/2014/main" id="{2A05B985-B2E1-48FB-A7CD-D06A440C3C01}"/>
              </a:ext>
            </a:extLst>
          </p:cNvPr>
          <p:cNvCxnSpPr>
            <a:stCxn id="218" idx="0"/>
            <a:endCxn id="193" idx="2"/>
          </p:cNvCxnSpPr>
          <p:nvPr/>
        </p:nvCxnSpPr>
        <p:spPr bwMode="auto">
          <a:xfrm rot="5400000" flipH="1" flipV="1">
            <a:off x="8301792" y="2864777"/>
            <a:ext cx="247158" cy="1013247"/>
          </a:xfrm>
          <a:prstGeom prst="bentConnector3">
            <a:avLst/>
          </a:prstGeom>
          <a:noFill/>
          <a:ln w="9525" cap="flat" cmpd="sng" algn="ctr">
            <a:solidFill>
              <a:schemeClr val="tx1"/>
            </a:solidFill>
            <a:prstDash val="solid"/>
            <a:round/>
            <a:headEnd type="none" w="med" len="med"/>
            <a:tailEnd type="triangle"/>
          </a:ln>
          <a:effectLst/>
        </p:spPr>
      </p:cxnSp>
      <p:sp>
        <p:nvSpPr>
          <p:cNvPr id="75" name="Rechteck 223">
            <a:extLst>
              <a:ext uri="{FF2B5EF4-FFF2-40B4-BE49-F238E27FC236}">
                <a16:creationId xmlns:a16="http://schemas.microsoft.com/office/drawing/2014/main" id="{5CD9A4F8-D0F6-44CF-A575-90C7A433F2A2}"/>
              </a:ext>
            </a:extLst>
          </p:cNvPr>
          <p:cNvSpPr/>
          <p:nvPr/>
        </p:nvSpPr>
        <p:spPr bwMode="auto">
          <a:xfrm flipH="1">
            <a:off x="10095163" y="5589240"/>
            <a:ext cx="1833484" cy="361199"/>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0" tIns="0" rIns="0" bIns="0" numCol="1" rtlCol="0" anchor="ctr" anchorCtr="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t>Determine correct oven temperature (</a:t>
            </a:r>
            <a:r>
              <a:rPr kumimoji="0" lang="en-GB" sz="1200" b="1" i="0" u="none" strike="noStrike" kern="1200" cap="none" spc="0" normalizeH="0" baseline="0" noProof="0" dirty="0">
                <a:ln>
                  <a:noFill/>
                </a:ln>
                <a:solidFill>
                  <a:srgbClr val="0099FF"/>
                </a:solidFill>
                <a:effectLst/>
                <a:uLnTx/>
                <a:uFillTx/>
                <a:latin typeface="Calibri" panose="020F0502020204030204" pitchFamily="34" charset="0"/>
                <a:ea typeface="+mn-ea"/>
                <a:cs typeface="Calibri" panose="020F0502020204030204" pitchFamily="34" charset="0"/>
              </a:rPr>
              <a:t>a</a:t>
            </a:r>
            <a:r>
              <a:rPr kumimoji="0" lang="en-GB" sz="1200" b="1" i="0" u="none" strike="noStrike" kern="1200" cap="none" spc="0" normalizeH="0" baseline="0" noProof="0" dirty="0">
                <a:ln>
                  <a:noFill/>
                </a:ln>
                <a:solidFill>
                  <a:srgbClr val="000000">
                    <a:lumMod val="50000"/>
                    <a:lumOff val="50000"/>
                  </a:srgbClr>
                </a:solidFill>
                <a:effectLst/>
                <a:uLnTx/>
                <a:uFillTx/>
                <a:latin typeface="Calibri" panose="020F0502020204030204" pitchFamily="34" charset="0"/>
                <a:ea typeface="+mn-ea"/>
                <a:cs typeface="Calibri" panose="020F0502020204030204" pitchFamily="34" charset="0"/>
              </a:rPr>
              <a:t>)</a:t>
            </a:r>
          </a:p>
        </p:txBody>
      </p:sp>
      <p:sp>
        <p:nvSpPr>
          <p:cNvPr id="82" name="Rechteck 223">
            <a:extLst>
              <a:ext uri="{FF2B5EF4-FFF2-40B4-BE49-F238E27FC236}">
                <a16:creationId xmlns:a16="http://schemas.microsoft.com/office/drawing/2014/main" id="{2B824041-324C-44CA-9DBB-335A6005D474}"/>
              </a:ext>
            </a:extLst>
          </p:cNvPr>
          <p:cNvSpPr/>
          <p:nvPr/>
        </p:nvSpPr>
        <p:spPr bwMode="auto">
          <a:xfrm flipH="1">
            <a:off x="5961874" y="5588081"/>
            <a:ext cx="1826314" cy="361199"/>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0" tIns="0" rIns="0" bIns="0" numCol="1" rtlCol="0" anchor="ctr" anchorCtr="0" compatLnSpc="1">
            <a:prstTxWarp prst="textNoShape">
              <a:avLst/>
            </a:prstTxWarp>
            <a:noAutofit/>
          </a:bodyPr>
          <a:lstStyle/>
          <a:p>
            <a:pPr algn="ctr"/>
            <a:r>
              <a:rPr lang="en-GB" sz="1200" b="1" dirty="0">
                <a:solidFill>
                  <a:schemeClr val="tx1">
                    <a:lumMod val="50000"/>
                    <a:lumOff val="50000"/>
                  </a:schemeClr>
                </a:solidFill>
                <a:latin typeface="Calibri" panose="020F0502020204030204" pitchFamily="34" charset="0"/>
                <a:cs typeface="Calibri" panose="020F0502020204030204" pitchFamily="34" charset="0"/>
              </a:rPr>
              <a:t>Forbid nibbling </a:t>
            </a:r>
            <a:r>
              <a:rPr lang="en-GB" sz="1200" b="1" dirty="0">
                <a:solidFill>
                  <a:srgbClr val="000000">
                    <a:lumMod val="50000"/>
                    <a:lumOff val="50000"/>
                  </a:srgbClr>
                </a:solidFill>
                <a:latin typeface="Calibri" panose="020F0502020204030204" pitchFamily="34" charset="0"/>
                <a:cs typeface="Calibri" panose="020F0502020204030204" pitchFamily="34" charset="0"/>
              </a:rPr>
              <a:t>(</a:t>
            </a:r>
            <a:r>
              <a:rPr lang="en-GB" sz="1200" b="1" dirty="0">
                <a:solidFill>
                  <a:srgbClr val="0099FF"/>
                </a:solidFill>
                <a:latin typeface="Calibri" panose="020F0502020204030204" pitchFamily="34" charset="0"/>
                <a:cs typeface="Calibri" panose="020F0502020204030204" pitchFamily="34" charset="0"/>
              </a:rPr>
              <a:t>e</a:t>
            </a:r>
            <a:r>
              <a:rPr lang="en-GB" sz="1200" b="1" dirty="0">
                <a:solidFill>
                  <a:srgbClr val="000000">
                    <a:lumMod val="50000"/>
                    <a:lumOff val="50000"/>
                  </a:srgbClr>
                </a:solidFill>
                <a:latin typeface="Calibri" panose="020F0502020204030204" pitchFamily="34" charset="0"/>
                <a:cs typeface="Calibri" panose="020F0502020204030204" pitchFamily="34" charset="0"/>
              </a:rPr>
              <a:t>)</a:t>
            </a:r>
            <a:endParaRPr lang="en-GB" sz="1200" b="1" dirty="0">
              <a:solidFill>
                <a:schemeClr val="tx1">
                  <a:lumMod val="50000"/>
                  <a:lumOff val="50000"/>
                </a:schemeClr>
              </a:solidFill>
              <a:latin typeface="Calibri" panose="020F0502020204030204" pitchFamily="34" charset="0"/>
              <a:cs typeface="Calibri" panose="020F0502020204030204" pitchFamily="34" charset="0"/>
            </a:endParaRPr>
          </a:p>
        </p:txBody>
      </p:sp>
      <p:cxnSp>
        <p:nvCxnSpPr>
          <p:cNvPr id="45" name="Connector: Elbow 44">
            <a:extLst>
              <a:ext uri="{FF2B5EF4-FFF2-40B4-BE49-F238E27FC236}">
                <a16:creationId xmlns:a16="http://schemas.microsoft.com/office/drawing/2014/main" id="{B1C74DDF-9D15-407F-B876-F5B8FB7BD3C3}"/>
              </a:ext>
            </a:extLst>
          </p:cNvPr>
          <p:cNvCxnSpPr>
            <a:stCxn id="82" idx="0"/>
            <a:endCxn id="186" idx="2"/>
          </p:cNvCxnSpPr>
          <p:nvPr/>
        </p:nvCxnSpPr>
        <p:spPr bwMode="auto">
          <a:xfrm rot="16200000" flipV="1">
            <a:off x="6317221" y="5030270"/>
            <a:ext cx="1115222" cy="399"/>
          </a:xfrm>
          <a:prstGeom prst="bentConnector3">
            <a:avLst/>
          </a:prstGeom>
          <a:noFill/>
          <a:ln w="9525" cap="flat" cmpd="sng" algn="ctr">
            <a:solidFill>
              <a:schemeClr val="tx1"/>
            </a:solidFill>
            <a:prstDash val="solid"/>
            <a:round/>
            <a:headEnd type="none" w="med" len="med"/>
            <a:tailEnd type="triangle"/>
          </a:ln>
          <a:effectLst/>
        </p:spPr>
      </p:cxnSp>
      <p:cxnSp>
        <p:nvCxnSpPr>
          <p:cNvPr id="51" name="Straight Arrow Connector 50">
            <a:extLst>
              <a:ext uri="{FF2B5EF4-FFF2-40B4-BE49-F238E27FC236}">
                <a16:creationId xmlns:a16="http://schemas.microsoft.com/office/drawing/2014/main" id="{CBFE57FB-40A7-4D1B-B76A-85858BE16DE6}"/>
              </a:ext>
            </a:extLst>
          </p:cNvPr>
          <p:cNvCxnSpPr>
            <a:stCxn id="246" idx="0"/>
            <a:endCxn id="219" idx="2"/>
          </p:cNvCxnSpPr>
          <p:nvPr/>
        </p:nvCxnSpPr>
        <p:spPr bwMode="auto">
          <a:xfrm flipH="1" flipV="1">
            <a:off x="4776511" y="4473995"/>
            <a:ext cx="398" cy="1117540"/>
          </a:xfrm>
          <a:prstGeom prst="straightConnector1">
            <a:avLst/>
          </a:prstGeom>
          <a:noFill/>
          <a:ln w="9525" cap="flat" cmpd="sng" algn="ctr">
            <a:solidFill>
              <a:schemeClr val="tx1"/>
            </a:solidFill>
            <a:prstDash val="solid"/>
            <a:round/>
            <a:headEnd type="none" w="med" len="med"/>
            <a:tailEnd type="triangle"/>
          </a:ln>
          <a:effectLst/>
        </p:spPr>
      </p:cxnSp>
      <p:cxnSp>
        <p:nvCxnSpPr>
          <p:cNvPr id="55" name="Straight Arrow Connector 54">
            <a:extLst>
              <a:ext uri="{FF2B5EF4-FFF2-40B4-BE49-F238E27FC236}">
                <a16:creationId xmlns:a16="http://schemas.microsoft.com/office/drawing/2014/main" id="{D4F6EC30-12D2-4309-A363-84187DF48CBC}"/>
              </a:ext>
            </a:extLst>
          </p:cNvPr>
          <p:cNvCxnSpPr>
            <a:stCxn id="75" idx="0"/>
            <a:endCxn id="216" idx="2"/>
          </p:cNvCxnSpPr>
          <p:nvPr/>
        </p:nvCxnSpPr>
        <p:spPr bwMode="auto">
          <a:xfrm flipH="1" flipV="1">
            <a:off x="11007925" y="3857337"/>
            <a:ext cx="3980" cy="1731903"/>
          </a:xfrm>
          <a:prstGeom prst="straightConnector1">
            <a:avLst/>
          </a:prstGeom>
          <a:noFill/>
          <a:ln w="9525" cap="flat" cmpd="sng" algn="ctr">
            <a:solidFill>
              <a:schemeClr val="tx1"/>
            </a:solidFill>
            <a:prstDash val="solid"/>
            <a:round/>
            <a:headEnd type="none" w="med" len="med"/>
            <a:tailEnd type="triangle"/>
          </a:ln>
          <a:effectLst/>
        </p:spPr>
      </p:cxnSp>
      <p:cxnSp>
        <p:nvCxnSpPr>
          <p:cNvPr id="15" name="Connector: Elbow 14">
            <a:extLst>
              <a:ext uri="{FF2B5EF4-FFF2-40B4-BE49-F238E27FC236}">
                <a16:creationId xmlns:a16="http://schemas.microsoft.com/office/drawing/2014/main" id="{B893B88E-8242-4FBC-83B6-F21A8B9B7169}"/>
              </a:ext>
            </a:extLst>
          </p:cNvPr>
          <p:cNvCxnSpPr>
            <a:stCxn id="246" idx="0"/>
            <a:endCxn id="218" idx="2"/>
          </p:cNvCxnSpPr>
          <p:nvPr/>
        </p:nvCxnSpPr>
        <p:spPr bwMode="auto">
          <a:xfrm rot="5400000" flipH="1" flipV="1">
            <a:off x="5480150" y="3152938"/>
            <a:ext cx="1735357" cy="3141839"/>
          </a:xfrm>
          <a:prstGeom prst="bentConnector3">
            <a:avLst/>
          </a:prstGeom>
          <a:noFill/>
          <a:ln w="9525" cap="flat" cmpd="sng" algn="ctr">
            <a:solidFill>
              <a:schemeClr val="tx1"/>
            </a:solidFill>
            <a:prstDash val="solid"/>
            <a:round/>
            <a:headEnd type="none" w="med" len="med"/>
            <a:tailEnd type="triangle"/>
          </a:ln>
          <a:effectLst/>
        </p:spPr>
      </p:cxnSp>
      <p:sp>
        <p:nvSpPr>
          <p:cNvPr id="59" name="Arrow: Right 58">
            <a:extLst>
              <a:ext uri="{FF2B5EF4-FFF2-40B4-BE49-F238E27FC236}">
                <a16:creationId xmlns:a16="http://schemas.microsoft.com/office/drawing/2014/main" id="{B0454283-2FD0-425D-B958-70EB60EA7603}"/>
              </a:ext>
            </a:extLst>
          </p:cNvPr>
          <p:cNvSpPr/>
          <p:nvPr/>
        </p:nvSpPr>
        <p:spPr bwMode="auto">
          <a:xfrm rot="16200000">
            <a:off x="106428" y="5432984"/>
            <a:ext cx="576733" cy="457197"/>
          </a:xfrm>
          <a:prstGeom prst="rightArrow">
            <a:avLst/>
          </a:prstGeom>
          <a:solidFill>
            <a:srgbClr val="FF9933"/>
          </a:solidFill>
          <a:ln w="12700"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dirty="0">
              <a:ln>
                <a:noFill/>
              </a:ln>
              <a:solidFill>
                <a:schemeClr val="tx2"/>
              </a:solidFill>
              <a:effectLst/>
              <a:latin typeface="Arial" charset="0"/>
            </a:endParaRPr>
          </a:p>
        </p:txBody>
      </p:sp>
      <p:sp>
        <p:nvSpPr>
          <p:cNvPr id="58" name="Rectangle 6">
            <a:extLst>
              <a:ext uri="{FF2B5EF4-FFF2-40B4-BE49-F238E27FC236}">
                <a16:creationId xmlns:a16="http://schemas.microsoft.com/office/drawing/2014/main" id="{D58D279E-CD07-4941-92C4-9FDA50431BC1}"/>
              </a:ext>
            </a:extLst>
          </p:cNvPr>
          <p:cNvSpPr>
            <a:spLocks noChangeArrowheads="1"/>
          </p:cNvSpPr>
          <p:nvPr/>
        </p:nvSpPr>
        <p:spPr bwMode="auto">
          <a:xfrm>
            <a:off x="84348" y="225788"/>
            <a:ext cx="6987200" cy="109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0" tIns="152400" rIns="0" bIns="152400" anchor="ctr"/>
          <a:lstStyle/>
          <a:p>
            <a:pPr indent="265113" defTabSz="762000"/>
            <a:r>
              <a:rPr lang="en-US" sz="800" dirty="0">
                <a:solidFill>
                  <a:schemeClr val="tx1"/>
                </a:solidFill>
                <a:latin typeface="Verdana" pitchFamily="34" charset="0"/>
              </a:rPr>
              <a:t>Six Sigma &gt; Method &gt;&gt; Model Observations</a:t>
            </a:r>
          </a:p>
        </p:txBody>
      </p:sp>
      <p:sp>
        <p:nvSpPr>
          <p:cNvPr id="2" name="Textfeld 3">
            <a:extLst>
              <a:ext uri="{FF2B5EF4-FFF2-40B4-BE49-F238E27FC236}">
                <a16:creationId xmlns:a16="http://schemas.microsoft.com/office/drawing/2014/main" id="{2190045E-CF24-AA24-DFAB-CA56221A0B59}"/>
              </a:ext>
            </a:extLst>
          </p:cNvPr>
          <p:cNvSpPr txBox="1"/>
          <p:nvPr/>
        </p:nvSpPr>
        <p:spPr>
          <a:xfrm rot="21027142">
            <a:off x="5322025" y="1717162"/>
            <a:ext cx="6300700" cy="307777"/>
          </a:xfrm>
          <a:prstGeom prst="rect">
            <a:avLst/>
          </a:prstGeom>
          <a:noFill/>
        </p:spPr>
        <p:txBody>
          <a:bodyPr wrap="square" rtlCol="0">
            <a:spAutoFit/>
          </a:bodyPr>
          <a:lstStyle/>
          <a:p>
            <a:r>
              <a:rPr lang="de-DE" dirty="0" err="1">
                <a:solidFill>
                  <a:srgbClr val="FF0000"/>
                </a:solidFill>
              </a:rPr>
              <a:t>Example</a:t>
            </a:r>
            <a:r>
              <a:rPr lang="de-DE" dirty="0">
                <a:solidFill>
                  <a:srgbClr val="FF0000"/>
                </a:solidFill>
              </a:rPr>
              <a:t>: </a:t>
            </a:r>
            <a:r>
              <a:rPr lang="de-DE" dirty="0" err="1">
                <a:solidFill>
                  <a:srgbClr val="FF0000"/>
                </a:solidFill>
              </a:rPr>
              <a:t>please</a:t>
            </a:r>
            <a:r>
              <a:rPr lang="de-DE" dirty="0">
                <a:solidFill>
                  <a:srgbClr val="FF0000"/>
                </a:solidFill>
              </a:rPr>
              <a:t> </a:t>
            </a:r>
            <a:r>
              <a:rPr lang="de-DE" dirty="0" err="1">
                <a:solidFill>
                  <a:srgbClr val="FF0000"/>
                </a:solidFill>
              </a:rPr>
              <a:t>replace</a:t>
            </a:r>
            <a:r>
              <a:rPr lang="de-DE" dirty="0">
                <a:solidFill>
                  <a:srgbClr val="FF0000"/>
                </a:solidFill>
              </a:rPr>
              <a:t> </a:t>
            </a:r>
            <a:r>
              <a:rPr lang="de-DE" dirty="0" err="1">
                <a:solidFill>
                  <a:srgbClr val="FF0000"/>
                </a:solidFill>
              </a:rPr>
              <a:t>example</a:t>
            </a:r>
            <a:r>
              <a:rPr lang="de-DE" dirty="0">
                <a:solidFill>
                  <a:srgbClr val="FF0000"/>
                </a:solidFill>
              </a:rPr>
              <a:t> </a:t>
            </a:r>
            <a:r>
              <a:rPr lang="de-DE" dirty="0" err="1">
                <a:solidFill>
                  <a:srgbClr val="FF0000"/>
                </a:solidFill>
              </a:rPr>
              <a:t>content</a:t>
            </a:r>
            <a:r>
              <a:rPr lang="de-DE" dirty="0">
                <a:solidFill>
                  <a:srgbClr val="FF0000"/>
                </a:solidFill>
              </a:rPr>
              <a:t> </a:t>
            </a:r>
            <a:r>
              <a:rPr lang="de-DE" dirty="0" err="1">
                <a:solidFill>
                  <a:srgbClr val="FF0000"/>
                </a:solidFill>
              </a:rPr>
              <a:t>by</a:t>
            </a:r>
            <a:r>
              <a:rPr lang="de-DE" dirty="0">
                <a:solidFill>
                  <a:srgbClr val="FF0000"/>
                </a:solidFill>
              </a:rPr>
              <a:t> </a:t>
            </a:r>
            <a:r>
              <a:rPr lang="de-DE" dirty="0" err="1">
                <a:solidFill>
                  <a:srgbClr val="FF0000"/>
                </a:solidFill>
              </a:rPr>
              <a:t>information</a:t>
            </a:r>
            <a:r>
              <a:rPr lang="de-DE" dirty="0">
                <a:solidFill>
                  <a:srgbClr val="FF0000"/>
                </a:solidFill>
              </a:rPr>
              <a:t> </a:t>
            </a:r>
            <a:r>
              <a:rPr lang="de-DE" dirty="0" err="1">
                <a:solidFill>
                  <a:srgbClr val="FF0000"/>
                </a:solidFill>
              </a:rPr>
              <a:t>about</a:t>
            </a:r>
            <a:r>
              <a:rPr lang="de-DE" dirty="0">
                <a:solidFill>
                  <a:srgbClr val="FF0000"/>
                </a:solidFill>
              </a:rPr>
              <a:t> </a:t>
            </a:r>
            <a:r>
              <a:rPr lang="de-DE" dirty="0" err="1">
                <a:solidFill>
                  <a:srgbClr val="FF0000"/>
                </a:solidFill>
              </a:rPr>
              <a:t>your</a:t>
            </a:r>
            <a:r>
              <a:rPr lang="de-DE" dirty="0">
                <a:solidFill>
                  <a:srgbClr val="FF0000"/>
                </a:solidFill>
              </a:rPr>
              <a:t> </a:t>
            </a:r>
            <a:r>
              <a:rPr lang="de-DE" dirty="0" err="1">
                <a:solidFill>
                  <a:srgbClr val="FF0000"/>
                </a:solidFill>
              </a:rPr>
              <a:t>project</a:t>
            </a:r>
            <a:r>
              <a:rPr lang="de-DE" dirty="0">
                <a:solidFill>
                  <a:srgbClr val="FF0000"/>
                </a:solidFill>
              </a:rPr>
              <a:t>  </a:t>
            </a:r>
            <a:endParaRPr lang="en-GB" dirty="0">
              <a:solidFill>
                <a:srgbClr val="FF0000"/>
              </a:solidFill>
            </a:endParaRPr>
          </a:p>
        </p:txBody>
      </p:sp>
    </p:spTree>
    <p:custDataLst>
      <p:tags r:id="rId1"/>
    </p:custDataLst>
    <p:extLst>
      <p:ext uri="{BB962C8B-B14F-4D97-AF65-F5344CB8AC3E}">
        <p14:creationId xmlns:p14="http://schemas.microsoft.com/office/powerpoint/2010/main" val="2714245384"/>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7" name="Rectangle 9"/>
          <p:cNvSpPr>
            <a:spLocks noChangeArrowheads="1"/>
          </p:cNvSpPr>
          <p:nvPr/>
        </p:nvSpPr>
        <p:spPr bwMode="auto">
          <a:xfrm>
            <a:off x="264367" y="224647"/>
            <a:ext cx="9144001" cy="142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0" tIns="152400" rIns="0" bIns="152400" anchor="ctr"/>
          <a:lstStyle/>
          <a:p>
            <a:pPr defTabSz="762000"/>
            <a:r>
              <a:rPr lang="de-DE" sz="800" b="1" dirty="0">
                <a:solidFill>
                  <a:schemeClr val="folHlink"/>
                </a:solidFill>
                <a:latin typeface="Verdana" pitchFamily="34" charset="0"/>
              </a:rPr>
              <a:t>D</a:t>
            </a:r>
            <a:r>
              <a:rPr lang="de-DE" sz="800" dirty="0">
                <a:solidFill>
                  <a:schemeClr val="tx1"/>
                </a:solidFill>
                <a:latin typeface="Verdana" pitchFamily="34" charset="0"/>
              </a:rPr>
              <a:t>MAIC &gt; Project-Definition</a:t>
            </a:r>
          </a:p>
        </p:txBody>
      </p:sp>
      <p:pic>
        <p:nvPicPr>
          <p:cNvPr id="5" name="Grafik 4">
            <a:extLst>
              <a:ext uri="{FF2B5EF4-FFF2-40B4-BE49-F238E27FC236}">
                <a16:creationId xmlns:a16="http://schemas.microsoft.com/office/drawing/2014/main" id="{175FC74A-2E9F-4407-AD0F-C4231E740CE3}"/>
              </a:ext>
            </a:extLst>
          </p:cNvPr>
          <p:cNvPicPr>
            <a:picLocks noChangeAspect="1"/>
          </p:cNvPicPr>
          <p:nvPr/>
        </p:nvPicPr>
        <p:blipFill>
          <a:blip r:embed="rId4"/>
          <a:stretch>
            <a:fillRect/>
          </a:stretch>
        </p:blipFill>
        <p:spPr>
          <a:xfrm>
            <a:off x="264367" y="1268413"/>
            <a:ext cx="4578082" cy="4716462"/>
          </a:xfrm>
          <a:prstGeom prst="rect">
            <a:avLst/>
          </a:prstGeom>
        </p:spPr>
        <p:style>
          <a:lnRef idx="1">
            <a:schemeClr val="accent3"/>
          </a:lnRef>
          <a:fillRef idx="2">
            <a:schemeClr val="accent3"/>
          </a:fillRef>
          <a:effectRef idx="1">
            <a:schemeClr val="accent3"/>
          </a:effectRef>
          <a:fontRef idx="minor">
            <a:schemeClr val="dk1"/>
          </a:fontRef>
        </p:style>
      </p:pic>
      <p:pic>
        <p:nvPicPr>
          <p:cNvPr id="6" name="Grafik 5">
            <a:extLst>
              <a:ext uri="{FF2B5EF4-FFF2-40B4-BE49-F238E27FC236}">
                <a16:creationId xmlns:a16="http://schemas.microsoft.com/office/drawing/2014/main" id="{9C1C59F6-22AF-4DDE-BBB0-D848025CF259}"/>
              </a:ext>
            </a:extLst>
          </p:cNvPr>
          <p:cNvPicPr>
            <a:picLocks noChangeAspect="1"/>
          </p:cNvPicPr>
          <p:nvPr/>
        </p:nvPicPr>
        <p:blipFill>
          <a:blip r:embed="rId5"/>
          <a:stretch>
            <a:fillRect/>
          </a:stretch>
        </p:blipFill>
        <p:spPr>
          <a:xfrm>
            <a:off x="4907867" y="1272025"/>
            <a:ext cx="4340041" cy="4716139"/>
          </a:xfrm>
          <a:prstGeom prst="rect">
            <a:avLst/>
          </a:prstGeom>
        </p:spPr>
        <p:style>
          <a:lnRef idx="1">
            <a:schemeClr val="accent3"/>
          </a:lnRef>
          <a:fillRef idx="2">
            <a:schemeClr val="accent3"/>
          </a:fillRef>
          <a:effectRef idx="1">
            <a:schemeClr val="accent3"/>
          </a:effectRef>
          <a:fontRef idx="minor">
            <a:schemeClr val="dk1"/>
          </a:fontRef>
        </p:style>
      </p:pic>
      <p:sp>
        <p:nvSpPr>
          <p:cNvPr id="4" name="Textfeld 3">
            <a:extLst>
              <a:ext uri="{FF2B5EF4-FFF2-40B4-BE49-F238E27FC236}">
                <a16:creationId xmlns:a16="http://schemas.microsoft.com/office/drawing/2014/main" id="{4CCFBF8A-8675-4A06-9A4F-6F2A073495B5}"/>
              </a:ext>
            </a:extLst>
          </p:cNvPr>
          <p:cNvSpPr txBox="1"/>
          <p:nvPr/>
        </p:nvSpPr>
        <p:spPr>
          <a:xfrm rot="21027142">
            <a:off x="1469597" y="3537015"/>
            <a:ext cx="6300700" cy="307777"/>
          </a:xfrm>
          <a:prstGeom prst="rect">
            <a:avLst/>
          </a:prstGeom>
          <a:noFill/>
        </p:spPr>
        <p:txBody>
          <a:bodyPr wrap="square" rtlCol="0">
            <a:spAutoFit/>
          </a:bodyPr>
          <a:lstStyle/>
          <a:p>
            <a:r>
              <a:rPr lang="de-DE" dirty="0" err="1">
                <a:solidFill>
                  <a:srgbClr val="FF0000"/>
                </a:solidFill>
              </a:rPr>
              <a:t>Example</a:t>
            </a:r>
            <a:r>
              <a:rPr lang="de-DE" dirty="0">
                <a:solidFill>
                  <a:srgbClr val="FF0000"/>
                </a:solidFill>
              </a:rPr>
              <a:t>: </a:t>
            </a:r>
            <a:r>
              <a:rPr lang="de-DE" dirty="0" err="1">
                <a:solidFill>
                  <a:srgbClr val="FF0000"/>
                </a:solidFill>
              </a:rPr>
              <a:t>please</a:t>
            </a:r>
            <a:r>
              <a:rPr lang="de-DE" dirty="0">
                <a:solidFill>
                  <a:srgbClr val="FF0000"/>
                </a:solidFill>
              </a:rPr>
              <a:t> </a:t>
            </a:r>
            <a:r>
              <a:rPr lang="de-DE" dirty="0" err="1">
                <a:solidFill>
                  <a:srgbClr val="FF0000"/>
                </a:solidFill>
              </a:rPr>
              <a:t>replace</a:t>
            </a:r>
            <a:r>
              <a:rPr lang="de-DE" dirty="0">
                <a:solidFill>
                  <a:srgbClr val="FF0000"/>
                </a:solidFill>
              </a:rPr>
              <a:t> </a:t>
            </a:r>
            <a:r>
              <a:rPr lang="de-DE" dirty="0" err="1">
                <a:solidFill>
                  <a:srgbClr val="FF0000"/>
                </a:solidFill>
              </a:rPr>
              <a:t>example</a:t>
            </a:r>
            <a:r>
              <a:rPr lang="de-DE" dirty="0">
                <a:solidFill>
                  <a:srgbClr val="FF0000"/>
                </a:solidFill>
              </a:rPr>
              <a:t> </a:t>
            </a:r>
            <a:r>
              <a:rPr lang="de-DE" dirty="0" err="1">
                <a:solidFill>
                  <a:srgbClr val="FF0000"/>
                </a:solidFill>
              </a:rPr>
              <a:t>content</a:t>
            </a:r>
            <a:r>
              <a:rPr lang="de-DE" dirty="0">
                <a:solidFill>
                  <a:srgbClr val="FF0000"/>
                </a:solidFill>
              </a:rPr>
              <a:t> </a:t>
            </a:r>
            <a:r>
              <a:rPr lang="de-DE" dirty="0" err="1">
                <a:solidFill>
                  <a:srgbClr val="FF0000"/>
                </a:solidFill>
              </a:rPr>
              <a:t>by</a:t>
            </a:r>
            <a:r>
              <a:rPr lang="de-DE" dirty="0">
                <a:solidFill>
                  <a:srgbClr val="FF0000"/>
                </a:solidFill>
              </a:rPr>
              <a:t> </a:t>
            </a:r>
            <a:r>
              <a:rPr lang="de-DE" dirty="0" err="1">
                <a:solidFill>
                  <a:srgbClr val="FF0000"/>
                </a:solidFill>
              </a:rPr>
              <a:t>information</a:t>
            </a:r>
            <a:r>
              <a:rPr lang="de-DE" dirty="0">
                <a:solidFill>
                  <a:srgbClr val="FF0000"/>
                </a:solidFill>
              </a:rPr>
              <a:t> </a:t>
            </a:r>
            <a:r>
              <a:rPr lang="de-DE" dirty="0" err="1">
                <a:solidFill>
                  <a:srgbClr val="FF0000"/>
                </a:solidFill>
              </a:rPr>
              <a:t>about</a:t>
            </a:r>
            <a:r>
              <a:rPr lang="de-DE" dirty="0">
                <a:solidFill>
                  <a:srgbClr val="FF0000"/>
                </a:solidFill>
              </a:rPr>
              <a:t> </a:t>
            </a:r>
            <a:r>
              <a:rPr lang="de-DE" dirty="0" err="1">
                <a:solidFill>
                  <a:srgbClr val="FF0000"/>
                </a:solidFill>
              </a:rPr>
              <a:t>your</a:t>
            </a:r>
            <a:r>
              <a:rPr lang="de-DE" dirty="0">
                <a:solidFill>
                  <a:srgbClr val="FF0000"/>
                </a:solidFill>
              </a:rPr>
              <a:t> </a:t>
            </a:r>
            <a:r>
              <a:rPr lang="de-DE" dirty="0" err="1">
                <a:solidFill>
                  <a:srgbClr val="FF0000"/>
                </a:solidFill>
              </a:rPr>
              <a:t>project</a:t>
            </a:r>
            <a:r>
              <a:rPr lang="de-DE" dirty="0">
                <a:solidFill>
                  <a:srgbClr val="FF0000"/>
                </a:solidFill>
              </a:rPr>
              <a:t>  </a:t>
            </a:r>
            <a:endParaRPr lang="en-GB" dirty="0">
              <a:solidFill>
                <a:srgbClr val="FF0000"/>
              </a:solidFill>
            </a:endParaRPr>
          </a:p>
        </p:txBody>
      </p:sp>
      <p:sp>
        <p:nvSpPr>
          <p:cNvPr id="11" name="Rechteck 10">
            <a:extLst>
              <a:ext uri="{FF2B5EF4-FFF2-40B4-BE49-F238E27FC236}">
                <a16:creationId xmlns:a16="http://schemas.microsoft.com/office/drawing/2014/main" id="{47F30F80-EB4A-40EF-9881-5A4FFF823D65}"/>
              </a:ext>
            </a:extLst>
          </p:cNvPr>
          <p:cNvSpPr/>
          <p:nvPr/>
        </p:nvSpPr>
        <p:spPr bwMode="auto">
          <a:xfrm>
            <a:off x="9293770" y="1268413"/>
            <a:ext cx="2634705" cy="2160587"/>
          </a:xfrm>
          <a:prstGeom prst="rect">
            <a:avLst/>
          </a:prstGeom>
          <a:noFill/>
          <a:ln w="9525" cap="flat" cmpd="sng" algn="ctr">
            <a:solidFill>
              <a:schemeClr val="tx1">
                <a:lumMod val="50000"/>
                <a:lumOff val="50000"/>
              </a:schemeClr>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266700" marR="0" indent="-177800" algn="l" defTabSz="914400" rtl="0" eaLnBrk="0" fontAlgn="base" latinLnBrk="0" hangingPunct="0">
              <a:lnSpc>
                <a:spcPct val="100000"/>
              </a:lnSpc>
              <a:spcBef>
                <a:spcPct val="0"/>
              </a:spcBef>
              <a:spcAft>
                <a:spcPct val="0"/>
              </a:spcAft>
              <a:buClrTx/>
              <a:buSzTx/>
              <a:buFontTx/>
              <a:buNone/>
              <a:tabLst/>
            </a:pPr>
            <a:r>
              <a:rPr kumimoji="0" lang="de-DE" sz="1400" b="1" i="0" u="none" strike="noStrike" cap="none" normalizeH="0" baseline="0" dirty="0" err="1">
                <a:ln>
                  <a:noFill/>
                </a:ln>
                <a:solidFill>
                  <a:schemeClr val="tx2"/>
                </a:solidFill>
                <a:effectLst/>
                <a:latin typeface="Calibri" panose="020F0502020204030204" pitchFamily="34" charset="0"/>
                <a:cs typeface="Calibri" panose="020F0502020204030204" pitchFamily="34" charset="0"/>
              </a:rPr>
              <a:t>Results</a:t>
            </a:r>
            <a:endParaRPr kumimoji="0" lang="de-DE" sz="1400" b="1" i="0" u="none" strike="noStrike" cap="none" normalizeH="0" baseline="0" dirty="0">
              <a:ln>
                <a:noFill/>
              </a:ln>
              <a:solidFill>
                <a:schemeClr val="tx2"/>
              </a:solidFill>
              <a:effectLst/>
              <a:latin typeface="Calibri" panose="020F0502020204030204" pitchFamily="34" charset="0"/>
              <a:cs typeface="Calibri" panose="020F0502020204030204" pitchFamily="34" charset="0"/>
            </a:endParaRPr>
          </a:p>
        </p:txBody>
      </p:sp>
      <p:sp>
        <p:nvSpPr>
          <p:cNvPr id="12" name="Textfeld 11">
            <a:extLst>
              <a:ext uri="{FF2B5EF4-FFF2-40B4-BE49-F238E27FC236}">
                <a16:creationId xmlns:a16="http://schemas.microsoft.com/office/drawing/2014/main" id="{BF9BC915-69C0-407E-9064-4A8F143E422A}"/>
              </a:ext>
            </a:extLst>
          </p:cNvPr>
          <p:cNvSpPr txBox="1"/>
          <p:nvPr/>
        </p:nvSpPr>
        <p:spPr>
          <a:xfrm>
            <a:off x="9293767" y="3501008"/>
            <a:ext cx="2634706" cy="2483867"/>
          </a:xfrm>
          <a:prstGeom prst="rect">
            <a:avLst/>
          </a:prstGeom>
          <a:noFill/>
          <a:ln>
            <a:solidFill>
              <a:schemeClr val="tx1">
                <a:lumMod val="50000"/>
                <a:lumOff val="50000"/>
              </a:schemeClr>
            </a:solidFill>
          </a:ln>
        </p:spPr>
        <p:txBody>
          <a:bodyPr wrap="square" rtlCol="0">
            <a:noAutofit/>
          </a:bodyPr>
          <a:lstStyle/>
          <a:p>
            <a:pPr>
              <a:spcAft>
                <a:spcPts val="200"/>
              </a:spcAft>
            </a:pPr>
            <a:r>
              <a:rPr lang="en-US" b="1" dirty="0">
                <a:latin typeface="Calibri" panose="020F0502020204030204" pitchFamily="34" charset="0"/>
                <a:cs typeface="Calibri" panose="020F0502020204030204" pitchFamily="34" charset="0"/>
              </a:rPr>
              <a:t>Interpretation and implication</a:t>
            </a:r>
          </a:p>
        </p:txBody>
      </p:sp>
      <p:sp>
        <p:nvSpPr>
          <p:cNvPr id="13" name="Rectangle 5">
            <a:extLst>
              <a:ext uri="{FF2B5EF4-FFF2-40B4-BE49-F238E27FC236}">
                <a16:creationId xmlns:a16="http://schemas.microsoft.com/office/drawing/2014/main" id="{3F1E5665-92DF-4D54-B4A9-AFD25D9B5F3D}"/>
              </a:ext>
            </a:extLst>
          </p:cNvPr>
          <p:cNvSpPr txBox="1">
            <a:spLocks noChangeArrowheads="1"/>
          </p:cNvSpPr>
          <p:nvPr/>
        </p:nvSpPr>
        <p:spPr bwMode="auto">
          <a:xfrm>
            <a:off x="11323" y="661988"/>
            <a:ext cx="12179089"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eaLnBrk="0" fontAlgn="base" hangingPunct="0">
              <a:spcBef>
                <a:spcPct val="0"/>
              </a:spcBef>
              <a:spcAft>
                <a:spcPct val="0"/>
              </a:spcAft>
              <a:defRPr sz="2200">
                <a:solidFill>
                  <a:schemeClr val="tx2"/>
                </a:solidFill>
                <a:latin typeface="+mj-lt"/>
                <a:ea typeface="+mj-ea"/>
                <a:cs typeface="+mj-cs"/>
              </a:defRPr>
            </a:lvl1pPr>
            <a:lvl2pPr algn="l" rtl="0" eaLnBrk="0" fontAlgn="base" hangingPunct="0">
              <a:spcBef>
                <a:spcPct val="0"/>
              </a:spcBef>
              <a:spcAft>
                <a:spcPct val="0"/>
              </a:spcAft>
              <a:defRPr sz="2200">
                <a:solidFill>
                  <a:schemeClr val="tx2"/>
                </a:solidFill>
                <a:latin typeface="Verdana Ref" pitchFamily="34" charset="0"/>
              </a:defRPr>
            </a:lvl2pPr>
            <a:lvl3pPr algn="l" rtl="0" eaLnBrk="0" fontAlgn="base" hangingPunct="0">
              <a:spcBef>
                <a:spcPct val="0"/>
              </a:spcBef>
              <a:spcAft>
                <a:spcPct val="0"/>
              </a:spcAft>
              <a:defRPr sz="2200">
                <a:solidFill>
                  <a:schemeClr val="tx2"/>
                </a:solidFill>
                <a:latin typeface="Verdana Ref" pitchFamily="34" charset="0"/>
              </a:defRPr>
            </a:lvl3pPr>
            <a:lvl4pPr algn="l" rtl="0" eaLnBrk="0" fontAlgn="base" hangingPunct="0">
              <a:spcBef>
                <a:spcPct val="0"/>
              </a:spcBef>
              <a:spcAft>
                <a:spcPct val="0"/>
              </a:spcAft>
              <a:defRPr sz="2200">
                <a:solidFill>
                  <a:schemeClr val="tx2"/>
                </a:solidFill>
                <a:latin typeface="Verdana Ref" pitchFamily="34" charset="0"/>
              </a:defRPr>
            </a:lvl4pPr>
            <a:lvl5pPr algn="l" rtl="0" eaLnBrk="0" fontAlgn="base" hangingPunct="0">
              <a:spcBef>
                <a:spcPct val="0"/>
              </a:spcBef>
              <a:spcAft>
                <a:spcPct val="0"/>
              </a:spcAft>
              <a:defRPr sz="2200">
                <a:solidFill>
                  <a:schemeClr val="tx2"/>
                </a:solidFill>
                <a:latin typeface="Verdana Ref" pitchFamily="34" charset="0"/>
              </a:defRPr>
            </a:lvl5pPr>
            <a:lvl6pPr marL="457200" algn="l" rtl="0" eaLnBrk="0" fontAlgn="base" hangingPunct="0">
              <a:spcBef>
                <a:spcPct val="0"/>
              </a:spcBef>
              <a:spcAft>
                <a:spcPct val="0"/>
              </a:spcAft>
              <a:defRPr sz="2200">
                <a:solidFill>
                  <a:schemeClr val="tx2"/>
                </a:solidFill>
                <a:latin typeface="Verdana Ref" pitchFamily="34" charset="0"/>
              </a:defRPr>
            </a:lvl6pPr>
            <a:lvl7pPr marL="914400" algn="l" rtl="0" eaLnBrk="0" fontAlgn="base" hangingPunct="0">
              <a:spcBef>
                <a:spcPct val="0"/>
              </a:spcBef>
              <a:spcAft>
                <a:spcPct val="0"/>
              </a:spcAft>
              <a:defRPr sz="2200">
                <a:solidFill>
                  <a:schemeClr val="tx2"/>
                </a:solidFill>
                <a:latin typeface="Verdana Ref" pitchFamily="34" charset="0"/>
              </a:defRPr>
            </a:lvl7pPr>
            <a:lvl8pPr marL="1371600" algn="l" rtl="0" eaLnBrk="0" fontAlgn="base" hangingPunct="0">
              <a:spcBef>
                <a:spcPct val="0"/>
              </a:spcBef>
              <a:spcAft>
                <a:spcPct val="0"/>
              </a:spcAft>
              <a:defRPr sz="2200">
                <a:solidFill>
                  <a:schemeClr val="tx2"/>
                </a:solidFill>
                <a:latin typeface="Verdana Ref" pitchFamily="34" charset="0"/>
              </a:defRPr>
            </a:lvl8pPr>
            <a:lvl9pPr marL="1828800" algn="l" rtl="0" eaLnBrk="0" fontAlgn="base" hangingPunct="0">
              <a:spcBef>
                <a:spcPct val="0"/>
              </a:spcBef>
              <a:spcAft>
                <a:spcPct val="0"/>
              </a:spcAft>
              <a:defRPr sz="2200">
                <a:solidFill>
                  <a:schemeClr val="tx2"/>
                </a:solidFill>
                <a:latin typeface="Verdana Ref" pitchFamily="34" charset="0"/>
              </a:defRPr>
            </a:lvl9pPr>
          </a:lstStyle>
          <a:p>
            <a:pPr algn="ctr"/>
            <a:r>
              <a:rPr lang="en-GB" sz="1800" b="1" i="1" kern="1200" dirty="0">
                <a:solidFill>
                  <a:schemeClr val="tx1"/>
                </a:solidFill>
                <a:latin typeface="Calibri" pitchFamily="34" charset="0"/>
                <a:ea typeface="+mn-ea"/>
                <a:cs typeface="+mn-cs"/>
              </a:rPr>
              <a:t>Note: Summarize the key message of this slide in the header (here) and footer (below) …</a:t>
            </a:r>
            <a:endParaRPr lang="de-DE" sz="1800" b="1" i="1" kern="1200" dirty="0">
              <a:solidFill>
                <a:schemeClr val="tx1"/>
              </a:solidFill>
              <a:latin typeface="Calibri" pitchFamily="34" charset="0"/>
              <a:ea typeface="+mn-ea"/>
              <a:cs typeface="+mn-cs"/>
            </a:endParaRPr>
          </a:p>
        </p:txBody>
      </p:sp>
      <p:sp>
        <p:nvSpPr>
          <p:cNvPr id="14" name="Rectangle 13">
            <a:extLst>
              <a:ext uri="{FF2B5EF4-FFF2-40B4-BE49-F238E27FC236}">
                <a16:creationId xmlns:a16="http://schemas.microsoft.com/office/drawing/2014/main" id="{457A9C60-0029-4D69-ACCA-66C9EEAC77E4}"/>
              </a:ext>
            </a:extLst>
          </p:cNvPr>
          <p:cNvSpPr>
            <a:spLocks noChangeArrowheads="1"/>
          </p:cNvSpPr>
          <p:nvPr/>
        </p:nvSpPr>
        <p:spPr bwMode="auto">
          <a:xfrm>
            <a:off x="11324" y="6230938"/>
            <a:ext cx="121790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dirty="0">
                <a:solidFill>
                  <a:schemeClr val="tx1"/>
                </a:solidFill>
                <a:latin typeface="Calibri" pitchFamily="34" charset="0"/>
              </a:rPr>
              <a:t>... in one or two easy-to-understand statements for Six Sigma non-experts</a:t>
            </a:r>
            <a:endParaRPr lang="de-DE" sz="1800" b="1" i="1" dirty="0">
              <a:solidFill>
                <a:schemeClr val="tx1"/>
              </a:solidFill>
              <a:latin typeface="Calibri" pitchFamily="34" charset="0"/>
            </a:endParaRPr>
          </a:p>
        </p:txBody>
      </p:sp>
    </p:spTree>
    <p:custDataLst>
      <p:tags r:id="rId1"/>
    </p:custDataLst>
    <p:extLst>
      <p:ext uri="{BB962C8B-B14F-4D97-AF65-F5344CB8AC3E}">
        <p14:creationId xmlns:p14="http://schemas.microsoft.com/office/powerpoint/2010/main" val="1202232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1" name="Textfeld 4"/>
          <p:cNvSpPr txBox="1">
            <a:spLocks noChangeArrowheads="1"/>
          </p:cNvSpPr>
          <p:nvPr/>
        </p:nvSpPr>
        <p:spPr bwMode="auto">
          <a:xfrm>
            <a:off x="263526" y="1088740"/>
            <a:ext cx="8640762" cy="5077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tIns="0" bIns="0" anchor="ctr" anchorCtr="0">
            <a:noAutofit/>
          </a:bodyPr>
          <a:lstStyle>
            <a:lvl1pPr>
              <a:defRPr sz="1400">
                <a:solidFill>
                  <a:schemeClr val="tx2"/>
                </a:solidFill>
                <a:latin typeface="Arial" pitchFamily="34" charset="0"/>
              </a:defRPr>
            </a:lvl1pPr>
            <a:lvl2pPr marL="742950" indent="-285750">
              <a:defRPr sz="1400">
                <a:solidFill>
                  <a:schemeClr val="tx2"/>
                </a:solidFill>
                <a:latin typeface="Arial" pitchFamily="34" charset="0"/>
              </a:defRPr>
            </a:lvl2pPr>
            <a:lvl3pPr marL="1143000" indent="-228600">
              <a:defRPr sz="1400">
                <a:solidFill>
                  <a:schemeClr val="tx2"/>
                </a:solidFill>
                <a:latin typeface="Arial" pitchFamily="34" charset="0"/>
              </a:defRPr>
            </a:lvl3pPr>
            <a:lvl4pPr marL="1600200" indent="-228600">
              <a:defRPr sz="1400">
                <a:solidFill>
                  <a:schemeClr val="tx2"/>
                </a:solidFill>
                <a:latin typeface="Arial" pitchFamily="34" charset="0"/>
              </a:defRPr>
            </a:lvl4pPr>
            <a:lvl5pPr marL="2057400" indent="-228600">
              <a:defRPr sz="1400">
                <a:solidFill>
                  <a:schemeClr val="tx2"/>
                </a:solidFill>
                <a:latin typeface="Arial" pitchFamily="34" charset="0"/>
              </a:defRPr>
            </a:lvl5pPr>
            <a:lvl6pPr marL="2514600" indent="-228600" eaLnBrk="0" fontAlgn="base" hangingPunct="0">
              <a:spcBef>
                <a:spcPct val="0"/>
              </a:spcBef>
              <a:spcAft>
                <a:spcPct val="0"/>
              </a:spcAft>
              <a:defRPr sz="1400">
                <a:solidFill>
                  <a:schemeClr val="tx2"/>
                </a:solidFill>
                <a:latin typeface="Arial" pitchFamily="34" charset="0"/>
              </a:defRPr>
            </a:lvl6pPr>
            <a:lvl7pPr marL="2971800" indent="-228600" eaLnBrk="0" fontAlgn="base" hangingPunct="0">
              <a:spcBef>
                <a:spcPct val="0"/>
              </a:spcBef>
              <a:spcAft>
                <a:spcPct val="0"/>
              </a:spcAft>
              <a:defRPr sz="1400">
                <a:solidFill>
                  <a:schemeClr val="tx2"/>
                </a:solidFill>
                <a:latin typeface="Arial" pitchFamily="34" charset="0"/>
              </a:defRPr>
            </a:lvl7pPr>
            <a:lvl8pPr marL="3429000" indent="-228600" eaLnBrk="0" fontAlgn="base" hangingPunct="0">
              <a:spcBef>
                <a:spcPct val="0"/>
              </a:spcBef>
              <a:spcAft>
                <a:spcPct val="0"/>
              </a:spcAft>
              <a:defRPr sz="1400">
                <a:solidFill>
                  <a:schemeClr val="tx2"/>
                </a:solidFill>
                <a:latin typeface="Arial" pitchFamily="34" charset="0"/>
              </a:defRPr>
            </a:lvl8pPr>
            <a:lvl9pPr marL="3886200" indent="-228600" eaLnBrk="0" fontAlgn="base" hangingPunct="0">
              <a:spcBef>
                <a:spcPct val="0"/>
              </a:spcBef>
              <a:spcAft>
                <a:spcPct val="0"/>
              </a:spcAft>
              <a:defRPr sz="1400">
                <a:solidFill>
                  <a:schemeClr val="tx2"/>
                </a:solidFill>
                <a:latin typeface="Arial" pitchFamily="34" charset="0"/>
              </a:defRPr>
            </a:lvl9pPr>
          </a:lstStyle>
          <a:p>
            <a:pPr algn="ctr"/>
            <a:r>
              <a:rPr lang="de-DE" sz="14400" b="1" dirty="0">
                <a:solidFill>
                  <a:srgbClr val="C00000"/>
                </a:solidFill>
                <a:latin typeface="Calibri" pitchFamily="34" charset="0"/>
              </a:rPr>
              <a:t>DEFINE</a:t>
            </a:r>
            <a:endParaRPr lang="de-DE" sz="14400" dirty="0">
              <a:solidFill>
                <a:srgbClr val="C00000"/>
              </a:solidFill>
            </a:endParaRPr>
          </a:p>
        </p:txBody>
      </p:sp>
      <p:sp>
        <p:nvSpPr>
          <p:cNvPr id="2" name="Textfeld 1"/>
          <p:cNvSpPr txBox="1"/>
          <p:nvPr/>
        </p:nvSpPr>
        <p:spPr>
          <a:xfrm>
            <a:off x="263525" y="4617132"/>
            <a:ext cx="8640762" cy="369332"/>
          </a:xfrm>
          <a:prstGeom prst="rect">
            <a:avLst/>
          </a:prstGeom>
          <a:noFill/>
        </p:spPr>
        <p:txBody>
          <a:bodyPr wrap="square" rtlCol="0">
            <a:spAutoFit/>
          </a:bodyPr>
          <a:lstStyle/>
          <a:p>
            <a:pPr algn="ctr"/>
            <a:r>
              <a:rPr lang="de-DE" sz="1800" b="1" dirty="0">
                <a:latin typeface="Calibri" panose="020F0502020204030204" pitchFamily="34" charset="0"/>
                <a:cs typeface="Calibri" panose="020F0502020204030204" pitchFamily="34" charset="0"/>
              </a:rPr>
              <a:t>SIPOC, Voice </a:t>
            </a:r>
            <a:r>
              <a:rPr lang="de-DE" sz="1800" b="1" dirty="0" err="1">
                <a:latin typeface="Calibri" panose="020F0502020204030204" pitchFamily="34" charset="0"/>
                <a:cs typeface="Calibri" panose="020F0502020204030204" pitchFamily="34" charset="0"/>
              </a:rPr>
              <a:t>to</a:t>
            </a:r>
            <a:r>
              <a:rPr lang="de-DE" sz="1800" b="1" dirty="0">
                <a:latin typeface="Calibri" panose="020F0502020204030204" pitchFamily="34" charset="0"/>
                <a:cs typeface="Calibri" panose="020F0502020204030204" pitchFamily="34" charset="0"/>
              </a:rPr>
              <a:t> Criticals, Project-Charter, Stakeholder Communication</a:t>
            </a:r>
          </a:p>
        </p:txBody>
      </p:sp>
      <p:sp>
        <p:nvSpPr>
          <p:cNvPr id="4" name="Rechteck 3"/>
          <p:cNvSpPr/>
          <p:nvPr/>
        </p:nvSpPr>
        <p:spPr bwMode="auto">
          <a:xfrm>
            <a:off x="8192725" y="6597352"/>
            <a:ext cx="576014" cy="260648"/>
          </a:xfrm>
          <a:prstGeom prst="rect">
            <a:avLst/>
          </a:prstGeom>
          <a:solidFill>
            <a:schemeClr val="bg1"/>
          </a:solidFill>
          <a:ln w="12700"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endParaRPr lang="de-DE">
              <a:latin typeface="Arial" charset="0"/>
            </a:endParaRPr>
          </a:p>
        </p:txBody>
      </p:sp>
      <p:sp>
        <p:nvSpPr>
          <p:cNvPr id="5" name="Rectangle 4"/>
          <p:cNvSpPr txBox="1">
            <a:spLocks noChangeArrowheads="1"/>
          </p:cNvSpPr>
          <p:nvPr/>
        </p:nvSpPr>
        <p:spPr bwMode="auto">
          <a:xfrm>
            <a:off x="12339" y="224647"/>
            <a:ext cx="9144001" cy="142875"/>
          </a:xfrm>
          <a:prstGeom prst="rect">
            <a:avLst/>
          </a:prstGeom>
          <a:noFill/>
          <a:ln w="12700">
            <a:miter lim="800000"/>
            <a:headEnd/>
            <a:tailEnd/>
          </a:ln>
        </p:spPr>
        <p:txBody>
          <a:bodyPr lIns="0" tIns="152400" rIns="0" bIns="152400" anchor="ctr"/>
          <a:lstStyle/>
          <a:p>
            <a:pPr indent="265113" defTabSz="762000">
              <a:defRPr/>
            </a:pPr>
            <a:r>
              <a:rPr lang="de-DE" sz="800" kern="0" dirty="0">
                <a:solidFill>
                  <a:schemeClr val="tx1"/>
                </a:solidFill>
                <a:latin typeface="Verdana" pitchFamily="34" charset="0"/>
                <a:ea typeface="+mj-ea"/>
                <a:cs typeface="+mj-cs"/>
              </a:rPr>
              <a:t>Six Sigma</a:t>
            </a:r>
          </a:p>
        </p:txBody>
      </p:sp>
    </p:spTree>
    <p:custDataLst>
      <p:tags r:id="rId1"/>
    </p:custDataLst>
    <p:extLst>
      <p:ext uri="{BB962C8B-B14F-4D97-AF65-F5344CB8AC3E}">
        <p14:creationId xmlns:p14="http://schemas.microsoft.com/office/powerpoint/2010/main" val="2122795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 name="Grafik 1">
            <a:extLst>
              <a:ext uri="{FF2B5EF4-FFF2-40B4-BE49-F238E27FC236}">
                <a16:creationId xmlns:a16="http://schemas.microsoft.com/office/drawing/2014/main" id="{5231B112-6541-43C0-920B-03EE98B4C593}"/>
              </a:ext>
            </a:extLst>
          </p:cNvPr>
          <p:cNvPicPr>
            <a:picLocks noChangeAspect="1"/>
          </p:cNvPicPr>
          <p:nvPr/>
        </p:nvPicPr>
        <p:blipFill>
          <a:blip r:embed="rId4"/>
          <a:stretch>
            <a:fillRect/>
          </a:stretch>
        </p:blipFill>
        <p:spPr>
          <a:xfrm>
            <a:off x="205805" y="1232756"/>
            <a:ext cx="8754615" cy="3529890"/>
          </a:xfrm>
          <a:prstGeom prst="rect">
            <a:avLst/>
          </a:prstGeom>
        </p:spPr>
      </p:pic>
      <p:sp>
        <p:nvSpPr>
          <p:cNvPr id="107" name="Rectangle 9"/>
          <p:cNvSpPr>
            <a:spLocks noChangeArrowheads="1"/>
          </p:cNvSpPr>
          <p:nvPr/>
        </p:nvSpPr>
        <p:spPr bwMode="auto">
          <a:xfrm>
            <a:off x="264368" y="224648"/>
            <a:ext cx="4318746" cy="1103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152400" rIns="0" bIns="152400" anchor="ctr"/>
          <a:lstStyle/>
          <a:p>
            <a:pPr defTabSz="762000"/>
            <a:r>
              <a:rPr lang="en-US" sz="800" b="1" dirty="0">
                <a:solidFill>
                  <a:schemeClr val="folHlink"/>
                </a:solidFill>
                <a:latin typeface="Verdana" pitchFamily="34" charset="0"/>
              </a:rPr>
              <a:t>D</a:t>
            </a:r>
            <a:r>
              <a:rPr lang="en-US" sz="800" dirty="0">
                <a:solidFill>
                  <a:schemeClr val="tx1"/>
                </a:solidFill>
                <a:latin typeface="Verdana" pitchFamily="34" charset="0"/>
              </a:rPr>
              <a:t>MAIC &gt; </a:t>
            </a:r>
            <a:r>
              <a:rPr lang="de-DE" sz="800" dirty="0">
                <a:solidFill>
                  <a:schemeClr val="tx1"/>
                </a:solidFill>
                <a:latin typeface="Verdana" pitchFamily="34" charset="0"/>
              </a:rPr>
              <a:t>SIPOC</a:t>
            </a:r>
          </a:p>
        </p:txBody>
      </p:sp>
      <p:sp>
        <p:nvSpPr>
          <p:cNvPr id="8" name="Rectangle 5">
            <a:extLst>
              <a:ext uri="{FF2B5EF4-FFF2-40B4-BE49-F238E27FC236}">
                <a16:creationId xmlns:a16="http://schemas.microsoft.com/office/drawing/2014/main" id="{AE0A47F7-5B63-467C-8FFF-C4666877DF6B}"/>
              </a:ext>
            </a:extLst>
          </p:cNvPr>
          <p:cNvSpPr txBox="1">
            <a:spLocks noChangeArrowheads="1"/>
          </p:cNvSpPr>
          <p:nvPr/>
        </p:nvSpPr>
        <p:spPr bwMode="auto">
          <a:xfrm>
            <a:off x="11324" y="66198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eaLnBrk="0" fontAlgn="base" hangingPunct="0">
              <a:spcBef>
                <a:spcPct val="0"/>
              </a:spcBef>
              <a:spcAft>
                <a:spcPct val="0"/>
              </a:spcAft>
              <a:defRPr sz="2200">
                <a:solidFill>
                  <a:schemeClr val="tx2"/>
                </a:solidFill>
                <a:latin typeface="+mj-lt"/>
                <a:ea typeface="+mj-ea"/>
                <a:cs typeface="+mj-cs"/>
              </a:defRPr>
            </a:lvl1pPr>
            <a:lvl2pPr algn="l" rtl="0" eaLnBrk="0" fontAlgn="base" hangingPunct="0">
              <a:spcBef>
                <a:spcPct val="0"/>
              </a:spcBef>
              <a:spcAft>
                <a:spcPct val="0"/>
              </a:spcAft>
              <a:defRPr sz="2200">
                <a:solidFill>
                  <a:schemeClr val="tx2"/>
                </a:solidFill>
                <a:latin typeface="Verdana Ref" pitchFamily="34" charset="0"/>
              </a:defRPr>
            </a:lvl2pPr>
            <a:lvl3pPr algn="l" rtl="0" eaLnBrk="0" fontAlgn="base" hangingPunct="0">
              <a:spcBef>
                <a:spcPct val="0"/>
              </a:spcBef>
              <a:spcAft>
                <a:spcPct val="0"/>
              </a:spcAft>
              <a:defRPr sz="2200">
                <a:solidFill>
                  <a:schemeClr val="tx2"/>
                </a:solidFill>
                <a:latin typeface="Verdana Ref" pitchFamily="34" charset="0"/>
              </a:defRPr>
            </a:lvl3pPr>
            <a:lvl4pPr algn="l" rtl="0" eaLnBrk="0" fontAlgn="base" hangingPunct="0">
              <a:spcBef>
                <a:spcPct val="0"/>
              </a:spcBef>
              <a:spcAft>
                <a:spcPct val="0"/>
              </a:spcAft>
              <a:defRPr sz="2200">
                <a:solidFill>
                  <a:schemeClr val="tx2"/>
                </a:solidFill>
                <a:latin typeface="Verdana Ref" pitchFamily="34" charset="0"/>
              </a:defRPr>
            </a:lvl4pPr>
            <a:lvl5pPr algn="l" rtl="0" eaLnBrk="0" fontAlgn="base" hangingPunct="0">
              <a:spcBef>
                <a:spcPct val="0"/>
              </a:spcBef>
              <a:spcAft>
                <a:spcPct val="0"/>
              </a:spcAft>
              <a:defRPr sz="2200">
                <a:solidFill>
                  <a:schemeClr val="tx2"/>
                </a:solidFill>
                <a:latin typeface="Verdana Ref" pitchFamily="34" charset="0"/>
              </a:defRPr>
            </a:lvl5pPr>
            <a:lvl6pPr marL="457200" algn="l" rtl="0" eaLnBrk="0" fontAlgn="base" hangingPunct="0">
              <a:spcBef>
                <a:spcPct val="0"/>
              </a:spcBef>
              <a:spcAft>
                <a:spcPct val="0"/>
              </a:spcAft>
              <a:defRPr sz="2200">
                <a:solidFill>
                  <a:schemeClr val="tx2"/>
                </a:solidFill>
                <a:latin typeface="Verdana Ref" pitchFamily="34" charset="0"/>
              </a:defRPr>
            </a:lvl6pPr>
            <a:lvl7pPr marL="914400" algn="l" rtl="0" eaLnBrk="0" fontAlgn="base" hangingPunct="0">
              <a:spcBef>
                <a:spcPct val="0"/>
              </a:spcBef>
              <a:spcAft>
                <a:spcPct val="0"/>
              </a:spcAft>
              <a:defRPr sz="2200">
                <a:solidFill>
                  <a:schemeClr val="tx2"/>
                </a:solidFill>
                <a:latin typeface="Verdana Ref" pitchFamily="34" charset="0"/>
              </a:defRPr>
            </a:lvl7pPr>
            <a:lvl8pPr marL="1371600" algn="l" rtl="0" eaLnBrk="0" fontAlgn="base" hangingPunct="0">
              <a:spcBef>
                <a:spcPct val="0"/>
              </a:spcBef>
              <a:spcAft>
                <a:spcPct val="0"/>
              </a:spcAft>
              <a:defRPr sz="2200">
                <a:solidFill>
                  <a:schemeClr val="tx2"/>
                </a:solidFill>
                <a:latin typeface="Verdana Ref" pitchFamily="34" charset="0"/>
              </a:defRPr>
            </a:lvl8pPr>
            <a:lvl9pPr marL="1828800" algn="l" rtl="0" eaLnBrk="0" fontAlgn="base" hangingPunct="0">
              <a:spcBef>
                <a:spcPct val="0"/>
              </a:spcBef>
              <a:spcAft>
                <a:spcPct val="0"/>
              </a:spcAft>
              <a:defRPr sz="2200">
                <a:solidFill>
                  <a:schemeClr val="tx2"/>
                </a:solidFill>
                <a:latin typeface="Verdana Ref" pitchFamily="34" charset="0"/>
              </a:defRPr>
            </a:lvl9pPr>
          </a:lstStyle>
          <a:p>
            <a:pPr algn="ctr"/>
            <a:r>
              <a:rPr lang="en-GB" sz="1800" b="1" i="1" kern="1200" dirty="0">
                <a:solidFill>
                  <a:schemeClr val="tx1"/>
                </a:solidFill>
                <a:latin typeface="Calibri" pitchFamily="34" charset="0"/>
                <a:ea typeface="+mn-ea"/>
                <a:cs typeface="+mn-cs"/>
              </a:rPr>
              <a:t>Note: Summarize the key message of this slide in the header (here) and footer (below) …</a:t>
            </a:r>
            <a:endParaRPr lang="de-DE" sz="1800" b="1" i="1" kern="1200" dirty="0">
              <a:solidFill>
                <a:schemeClr val="tx1"/>
              </a:solidFill>
              <a:latin typeface="Calibri" pitchFamily="34" charset="0"/>
              <a:ea typeface="+mn-ea"/>
              <a:cs typeface="+mn-cs"/>
            </a:endParaRPr>
          </a:p>
        </p:txBody>
      </p:sp>
      <p:sp>
        <p:nvSpPr>
          <p:cNvPr id="9" name="Rectangle 8">
            <a:extLst>
              <a:ext uri="{FF2B5EF4-FFF2-40B4-BE49-F238E27FC236}">
                <a16:creationId xmlns:a16="http://schemas.microsoft.com/office/drawing/2014/main" id="{259ACDE0-A3B3-4BA2-844F-1C5836B9D2FD}"/>
              </a:ext>
            </a:extLst>
          </p:cNvPr>
          <p:cNvSpPr>
            <a:spLocks noChangeArrowheads="1"/>
          </p:cNvSpPr>
          <p:nvPr/>
        </p:nvSpPr>
        <p:spPr bwMode="auto">
          <a:xfrm>
            <a:off x="11324" y="623093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dirty="0">
                <a:solidFill>
                  <a:schemeClr val="tx1"/>
                </a:solidFill>
                <a:latin typeface="Calibri" pitchFamily="34" charset="0"/>
              </a:rPr>
              <a:t>... in one or two easy-to-understand statements for Six Sigma non-experts</a:t>
            </a:r>
            <a:endParaRPr lang="de-DE" sz="1800" b="1" i="1" dirty="0">
              <a:solidFill>
                <a:schemeClr val="tx1"/>
              </a:solidFill>
              <a:latin typeface="Calibri" pitchFamily="34" charset="0"/>
            </a:endParaRPr>
          </a:p>
        </p:txBody>
      </p:sp>
      <p:sp>
        <p:nvSpPr>
          <p:cNvPr id="10" name="Textfeld 9">
            <a:extLst>
              <a:ext uri="{FF2B5EF4-FFF2-40B4-BE49-F238E27FC236}">
                <a16:creationId xmlns:a16="http://schemas.microsoft.com/office/drawing/2014/main" id="{24E34177-E626-4134-8390-0E634A2BAAD0}"/>
              </a:ext>
            </a:extLst>
          </p:cNvPr>
          <p:cNvSpPr txBox="1"/>
          <p:nvPr/>
        </p:nvSpPr>
        <p:spPr>
          <a:xfrm>
            <a:off x="263352" y="4833156"/>
            <a:ext cx="11665122" cy="1151718"/>
          </a:xfrm>
          <a:prstGeom prst="rect">
            <a:avLst/>
          </a:prstGeom>
          <a:noFill/>
          <a:ln>
            <a:solidFill>
              <a:schemeClr val="tx1">
                <a:lumMod val="50000"/>
                <a:lumOff val="50000"/>
              </a:schemeClr>
            </a:solidFill>
          </a:ln>
        </p:spPr>
        <p:txBody>
          <a:bodyPr wrap="square" rtlCol="0">
            <a:noAutofit/>
          </a:bodyPr>
          <a:lstStyle/>
          <a:p>
            <a:pPr>
              <a:spcAft>
                <a:spcPts val="200"/>
              </a:spcAft>
            </a:pPr>
            <a:r>
              <a:rPr lang="en-US" b="1" dirty="0">
                <a:latin typeface="Calibri" panose="020F0502020204030204" pitchFamily="34" charset="0"/>
                <a:cs typeface="Calibri" panose="020F0502020204030204" pitchFamily="34" charset="0"/>
              </a:rPr>
              <a:t>Interpretation and implication</a:t>
            </a:r>
          </a:p>
        </p:txBody>
      </p:sp>
      <p:sp>
        <p:nvSpPr>
          <p:cNvPr id="11" name="Rechteck 10">
            <a:extLst>
              <a:ext uri="{FF2B5EF4-FFF2-40B4-BE49-F238E27FC236}">
                <a16:creationId xmlns:a16="http://schemas.microsoft.com/office/drawing/2014/main" id="{2FF5328F-712D-43D3-8443-37F6CD83061C}"/>
              </a:ext>
            </a:extLst>
          </p:cNvPr>
          <p:cNvSpPr/>
          <p:nvPr/>
        </p:nvSpPr>
        <p:spPr bwMode="auto">
          <a:xfrm>
            <a:off x="9120188" y="1268412"/>
            <a:ext cx="2808288" cy="3529013"/>
          </a:xfrm>
          <a:prstGeom prst="rect">
            <a:avLst/>
          </a:prstGeom>
          <a:noFill/>
          <a:ln w="9525" cap="flat" cmpd="sng" algn="ctr">
            <a:solidFill>
              <a:schemeClr val="tx1">
                <a:lumMod val="50000"/>
                <a:lumOff val="50000"/>
              </a:schemeClr>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266700" marR="0" indent="-177800" algn="l" defTabSz="914400" rtl="0" eaLnBrk="0" fontAlgn="base" latinLnBrk="0" hangingPunct="0">
              <a:lnSpc>
                <a:spcPct val="100000"/>
              </a:lnSpc>
              <a:spcBef>
                <a:spcPct val="0"/>
              </a:spcBef>
              <a:spcAft>
                <a:spcPct val="0"/>
              </a:spcAft>
              <a:buClrTx/>
              <a:buSzTx/>
              <a:buFontTx/>
              <a:buNone/>
              <a:tabLst/>
            </a:pPr>
            <a:r>
              <a:rPr kumimoji="0" lang="de-DE" sz="1400" b="1" i="0" u="none" strike="noStrike" cap="none" normalizeH="0" baseline="0" dirty="0" err="1">
                <a:ln>
                  <a:noFill/>
                </a:ln>
                <a:solidFill>
                  <a:schemeClr val="tx2"/>
                </a:solidFill>
                <a:effectLst/>
                <a:latin typeface="Calibri" panose="020F0502020204030204" pitchFamily="34" charset="0"/>
                <a:cs typeface="Calibri" panose="020F0502020204030204" pitchFamily="34" charset="0"/>
              </a:rPr>
              <a:t>Results</a:t>
            </a:r>
            <a:endParaRPr kumimoji="0" lang="de-DE" sz="1400" b="1" i="0" u="none" strike="noStrike" cap="none" normalizeH="0" baseline="0" dirty="0">
              <a:ln>
                <a:noFill/>
              </a:ln>
              <a:solidFill>
                <a:schemeClr val="tx2"/>
              </a:solidFill>
              <a:effectLst/>
              <a:latin typeface="Calibri" panose="020F0502020204030204" pitchFamily="34" charset="0"/>
              <a:cs typeface="Calibri" panose="020F0502020204030204" pitchFamily="34" charset="0"/>
            </a:endParaRPr>
          </a:p>
        </p:txBody>
      </p:sp>
      <p:sp>
        <p:nvSpPr>
          <p:cNvPr id="12" name="Textfeld 11">
            <a:extLst>
              <a:ext uri="{FF2B5EF4-FFF2-40B4-BE49-F238E27FC236}">
                <a16:creationId xmlns:a16="http://schemas.microsoft.com/office/drawing/2014/main" id="{C9838C92-D118-4F53-A64A-D21CFED0D9B0}"/>
              </a:ext>
            </a:extLst>
          </p:cNvPr>
          <p:cNvSpPr txBox="1"/>
          <p:nvPr/>
        </p:nvSpPr>
        <p:spPr>
          <a:xfrm rot="21027142">
            <a:off x="1469597" y="2564809"/>
            <a:ext cx="6300700" cy="307777"/>
          </a:xfrm>
          <a:prstGeom prst="rect">
            <a:avLst/>
          </a:prstGeom>
          <a:noFill/>
        </p:spPr>
        <p:txBody>
          <a:bodyPr wrap="square" rtlCol="0">
            <a:spAutoFit/>
          </a:bodyPr>
          <a:lstStyle/>
          <a:p>
            <a:r>
              <a:rPr lang="de-DE" dirty="0" err="1">
                <a:solidFill>
                  <a:srgbClr val="FF0000"/>
                </a:solidFill>
              </a:rPr>
              <a:t>Example</a:t>
            </a:r>
            <a:r>
              <a:rPr lang="de-DE" dirty="0">
                <a:solidFill>
                  <a:srgbClr val="FF0000"/>
                </a:solidFill>
              </a:rPr>
              <a:t>: </a:t>
            </a:r>
            <a:r>
              <a:rPr lang="de-DE" dirty="0" err="1">
                <a:solidFill>
                  <a:srgbClr val="FF0000"/>
                </a:solidFill>
              </a:rPr>
              <a:t>please</a:t>
            </a:r>
            <a:r>
              <a:rPr lang="de-DE" dirty="0">
                <a:solidFill>
                  <a:srgbClr val="FF0000"/>
                </a:solidFill>
              </a:rPr>
              <a:t> </a:t>
            </a:r>
            <a:r>
              <a:rPr lang="de-DE" dirty="0" err="1">
                <a:solidFill>
                  <a:srgbClr val="FF0000"/>
                </a:solidFill>
              </a:rPr>
              <a:t>replace</a:t>
            </a:r>
            <a:r>
              <a:rPr lang="de-DE" dirty="0">
                <a:solidFill>
                  <a:srgbClr val="FF0000"/>
                </a:solidFill>
              </a:rPr>
              <a:t> </a:t>
            </a:r>
            <a:r>
              <a:rPr lang="de-DE" dirty="0" err="1">
                <a:solidFill>
                  <a:srgbClr val="FF0000"/>
                </a:solidFill>
              </a:rPr>
              <a:t>example</a:t>
            </a:r>
            <a:r>
              <a:rPr lang="de-DE" dirty="0">
                <a:solidFill>
                  <a:srgbClr val="FF0000"/>
                </a:solidFill>
              </a:rPr>
              <a:t> </a:t>
            </a:r>
            <a:r>
              <a:rPr lang="de-DE" dirty="0" err="1">
                <a:solidFill>
                  <a:srgbClr val="FF0000"/>
                </a:solidFill>
              </a:rPr>
              <a:t>content</a:t>
            </a:r>
            <a:r>
              <a:rPr lang="de-DE" dirty="0">
                <a:solidFill>
                  <a:srgbClr val="FF0000"/>
                </a:solidFill>
              </a:rPr>
              <a:t> </a:t>
            </a:r>
            <a:r>
              <a:rPr lang="de-DE" dirty="0" err="1">
                <a:solidFill>
                  <a:srgbClr val="FF0000"/>
                </a:solidFill>
              </a:rPr>
              <a:t>by</a:t>
            </a:r>
            <a:r>
              <a:rPr lang="de-DE" dirty="0">
                <a:solidFill>
                  <a:srgbClr val="FF0000"/>
                </a:solidFill>
              </a:rPr>
              <a:t> </a:t>
            </a:r>
            <a:r>
              <a:rPr lang="de-DE" dirty="0" err="1">
                <a:solidFill>
                  <a:srgbClr val="FF0000"/>
                </a:solidFill>
              </a:rPr>
              <a:t>information</a:t>
            </a:r>
            <a:r>
              <a:rPr lang="de-DE" dirty="0">
                <a:solidFill>
                  <a:srgbClr val="FF0000"/>
                </a:solidFill>
              </a:rPr>
              <a:t> </a:t>
            </a:r>
            <a:r>
              <a:rPr lang="de-DE" dirty="0" err="1">
                <a:solidFill>
                  <a:srgbClr val="FF0000"/>
                </a:solidFill>
              </a:rPr>
              <a:t>about</a:t>
            </a:r>
            <a:r>
              <a:rPr lang="de-DE" dirty="0">
                <a:solidFill>
                  <a:srgbClr val="FF0000"/>
                </a:solidFill>
              </a:rPr>
              <a:t> </a:t>
            </a:r>
            <a:r>
              <a:rPr lang="de-DE" dirty="0" err="1">
                <a:solidFill>
                  <a:srgbClr val="FF0000"/>
                </a:solidFill>
              </a:rPr>
              <a:t>your</a:t>
            </a:r>
            <a:r>
              <a:rPr lang="de-DE" dirty="0">
                <a:solidFill>
                  <a:srgbClr val="FF0000"/>
                </a:solidFill>
              </a:rPr>
              <a:t> </a:t>
            </a:r>
            <a:r>
              <a:rPr lang="de-DE" dirty="0" err="1">
                <a:solidFill>
                  <a:srgbClr val="FF0000"/>
                </a:solidFill>
              </a:rPr>
              <a:t>project</a:t>
            </a:r>
            <a:r>
              <a:rPr lang="de-DE" dirty="0">
                <a:solidFill>
                  <a:srgbClr val="FF0000"/>
                </a:solidFill>
              </a:rPr>
              <a:t>  </a:t>
            </a:r>
            <a:endParaRPr lang="en-GB" dirty="0">
              <a:solidFill>
                <a:srgbClr val="FF0000"/>
              </a:solidFill>
            </a:endParaRPr>
          </a:p>
        </p:txBody>
      </p:sp>
    </p:spTree>
    <p:custDataLst>
      <p:tags r:id="rId1"/>
    </p:custDataLst>
    <p:extLst>
      <p:ext uri="{BB962C8B-B14F-4D97-AF65-F5344CB8AC3E}">
        <p14:creationId xmlns:p14="http://schemas.microsoft.com/office/powerpoint/2010/main" val="1997462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Rectangle 9">
            <a:extLst>
              <a:ext uri="{FF2B5EF4-FFF2-40B4-BE49-F238E27FC236}">
                <a16:creationId xmlns:a16="http://schemas.microsoft.com/office/drawing/2014/main" id="{9EF497F5-3BA9-48D6-882E-D59EC63FCE7E}"/>
              </a:ext>
            </a:extLst>
          </p:cNvPr>
          <p:cNvSpPr>
            <a:spLocks noChangeArrowheads="1"/>
          </p:cNvSpPr>
          <p:nvPr/>
        </p:nvSpPr>
        <p:spPr bwMode="auto">
          <a:xfrm>
            <a:off x="263354" y="224644"/>
            <a:ext cx="5580618" cy="1103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152400" rIns="0" bIns="152400" anchor="ctr"/>
          <a:lstStyle/>
          <a:p>
            <a:pPr defTabSz="762000"/>
            <a:r>
              <a:rPr lang="de-DE" sz="800" b="1" dirty="0">
                <a:solidFill>
                  <a:schemeClr val="folHlink"/>
                </a:solidFill>
                <a:latin typeface="Verdana" pitchFamily="34" charset="0"/>
              </a:rPr>
              <a:t>D</a:t>
            </a:r>
            <a:r>
              <a:rPr lang="de-DE" sz="800" dirty="0">
                <a:solidFill>
                  <a:schemeClr val="tx1"/>
                </a:solidFill>
                <a:latin typeface="Verdana" pitchFamily="34" charset="0"/>
              </a:rPr>
              <a:t>MAIC &gt; Voice </a:t>
            </a:r>
            <a:r>
              <a:rPr lang="de-DE" sz="800" dirty="0" err="1">
                <a:solidFill>
                  <a:schemeClr val="tx1"/>
                </a:solidFill>
                <a:latin typeface="Verdana" pitchFamily="34" charset="0"/>
              </a:rPr>
              <a:t>to</a:t>
            </a:r>
            <a:r>
              <a:rPr lang="de-DE" sz="800" dirty="0">
                <a:solidFill>
                  <a:schemeClr val="tx1"/>
                </a:solidFill>
                <a:latin typeface="Verdana" pitchFamily="34" charset="0"/>
              </a:rPr>
              <a:t> Criticals &gt;&gt; Summary and </a:t>
            </a:r>
            <a:r>
              <a:rPr lang="de-DE" sz="800" dirty="0" err="1">
                <a:solidFill>
                  <a:schemeClr val="tx1"/>
                </a:solidFill>
                <a:latin typeface="Verdana" pitchFamily="34" charset="0"/>
              </a:rPr>
              <a:t>details</a:t>
            </a:r>
            <a:endParaRPr lang="de-DE" sz="800" dirty="0">
              <a:solidFill>
                <a:schemeClr val="tx1"/>
              </a:solidFill>
              <a:latin typeface="Verdana" pitchFamily="34" charset="0"/>
            </a:endParaRPr>
          </a:p>
        </p:txBody>
      </p:sp>
      <p:pic>
        <p:nvPicPr>
          <p:cNvPr id="4" name="Grafik 3">
            <a:extLst>
              <a:ext uri="{FF2B5EF4-FFF2-40B4-BE49-F238E27FC236}">
                <a16:creationId xmlns:a16="http://schemas.microsoft.com/office/drawing/2014/main" id="{C5A6A51A-B449-43C1-BDE8-A1784CE512A0}"/>
              </a:ext>
            </a:extLst>
          </p:cNvPr>
          <p:cNvPicPr>
            <a:picLocks noChangeAspect="1"/>
          </p:cNvPicPr>
          <p:nvPr/>
        </p:nvPicPr>
        <p:blipFill>
          <a:blip r:embed="rId4"/>
          <a:stretch>
            <a:fillRect/>
          </a:stretch>
        </p:blipFill>
        <p:spPr>
          <a:xfrm>
            <a:off x="246405" y="1268413"/>
            <a:ext cx="8657883" cy="2000208"/>
          </a:xfrm>
          <a:prstGeom prst="rect">
            <a:avLst/>
          </a:prstGeom>
        </p:spPr>
        <p:style>
          <a:lnRef idx="1">
            <a:schemeClr val="accent3"/>
          </a:lnRef>
          <a:fillRef idx="2">
            <a:schemeClr val="accent3"/>
          </a:fillRef>
          <a:effectRef idx="1">
            <a:schemeClr val="accent3"/>
          </a:effectRef>
          <a:fontRef idx="minor">
            <a:schemeClr val="dk1"/>
          </a:fontRef>
        </p:style>
      </p:pic>
      <p:sp>
        <p:nvSpPr>
          <p:cNvPr id="10" name="Rectangle 5">
            <a:extLst>
              <a:ext uri="{FF2B5EF4-FFF2-40B4-BE49-F238E27FC236}">
                <a16:creationId xmlns:a16="http://schemas.microsoft.com/office/drawing/2014/main" id="{D485357C-F3C2-48D7-A28A-1088BA9A7945}"/>
              </a:ext>
            </a:extLst>
          </p:cNvPr>
          <p:cNvSpPr>
            <a:spLocks noGrp="1" noChangeArrowheads="1"/>
          </p:cNvSpPr>
          <p:nvPr>
            <p:ph type="title"/>
          </p:nvPr>
        </p:nvSpPr>
        <p:spPr bwMode="auto">
          <a:xfrm>
            <a:off x="11324" y="661988"/>
            <a:ext cx="9144000" cy="36671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kern="1200" dirty="0">
                <a:solidFill>
                  <a:schemeClr val="tx1"/>
                </a:solidFill>
                <a:latin typeface="Calibri" pitchFamily="34" charset="0"/>
                <a:ea typeface="+mn-ea"/>
                <a:cs typeface="+mn-cs"/>
              </a:rPr>
              <a:t>Note: Summarize the key message of this slide in the header (here) and footer (below) …</a:t>
            </a:r>
            <a:endParaRPr lang="de-DE" sz="1800" b="1" i="1" kern="1200" dirty="0">
              <a:solidFill>
                <a:schemeClr val="tx1"/>
              </a:solidFill>
              <a:latin typeface="Calibri" pitchFamily="34" charset="0"/>
              <a:ea typeface="+mn-ea"/>
              <a:cs typeface="+mn-cs"/>
            </a:endParaRPr>
          </a:p>
        </p:txBody>
      </p:sp>
      <p:sp>
        <p:nvSpPr>
          <p:cNvPr id="12" name="Rectangle 8">
            <a:extLst>
              <a:ext uri="{FF2B5EF4-FFF2-40B4-BE49-F238E27FC236}">
                <a16:creationId xmlns:a16="http://schemas.microsoft.com/office/drawing/2014/main" id="{29243188-A50F-423C-B05A-2686B9764914}"/>
              </a:ext>
            </a:extLst>
          </p:cNvPr>
          <p:cNvSpPr>
            <a:spLocks noChangeArrowheads="1"/>
          </p:cNvSpPr>
          <p:nvPr/>
        </p:nvSpPr>
        <p:spPr bwMode="auto">
          <a:xfrm>
            <a:off x="11324" y="623093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dirty="0">
                <a:solidFill>
                  <a:schemeClr val="tx1"/>
                </a:solidFill>
                <a:latin typeface="Calibri" pitchFamily="34" charset="0"/>
              </a:rPr>
              <a:t>... in one or two easy-to-understand statements for Six Sigma non-experts</a:t>
            </a:r>
            <a:endParaRPr lang="de-DE" sz="1800" b="1" i="1" dirty="0">
              <a:solidFill>
                <a:schemeClr val="tx1"/>
              </a:solidFill>
              <a:latin typeface="Calibri" pitchFamily="34" charset="0"/>
            </a:endParaRPr>
          </a:p>
        </p:txBody>
      </p:sp>
      <p:sp>
        <p:nvSpPr>
          <p:cNvPr id="13" name="Textfeld 12">
            <a:extLst>
              <a:ext uri="{FF2B5EF4-FFF2-40B4-BE49-F238E27FC236}">
                <a16:creationId xmlns:a16="http://schemas.microsoft.com/office/drawing/2014/main" id="{0D7CA46B-BB43-43A5-B445-35FF0BEC6F28}"/>
              </a:ext>
            </a:extLst>
          </p:cNvPr>
          <p:cNvSpPr txBox="1"/>
          <p:nvPr/>
        </p:nvSpPr>
        <p:spPr>
          <a:xfrm>
            <a:off x="263352" y="3429000"/>
            <a:ext cx="11665122" cy="2555875"/>
          </a:xfrm>
          <a:prstGeom prst="rect">
            <a:avLst/>
          </a:prstGeom>
          <a:noFill/>
          <a:ln>
            <a:solidFill>
              <a:schemeClr val="tx1">
                <a:lumMod val="50000"/>
                <a:lumOff val="50000"/>
              </a:schemeClr>
            </a:solidFill>
          </a:ln>
        </p:spPr>
        <p:txBody>
          <a:bodyPr wrap="square" rtlCol="0">
            <a:noAutofit/>
          </a:bodyPr>
          <a:lstStyle/>
          <a:p>
            <a:pPr>
              <a:spcAft>
                <a:spcPts val="200"/>
              </a:spcAft>
            </a:pPr>
            <a:r>
              <a:rPr lang="en-US" b="1" dirty="0">
                <a:latin typeface="Calibri" panose="020F0502020204030204" pitchFamily="34" charset="0"/>
                <a:cs typeface="Calibri" panose="020F0502020204030204" pitchFamily="34" charset="0"/>
              </a:rPr>
              <a:t>Interpretation and implication</a:t>
            </a:r>
          </a:p>
        </p:txBody>
      </p:sp>
      <p:sp>
        <p:nvSpPr>
          <p:cNvPr id="15" name="Rechteck 14">
            <a:extLst>
              <a:ext uri="{FF2B5EF4-FFF2-40B4-BE49-F238E27FC236}">
                <a16:creationId xmlns:a16="http://schemas.microsoft.com/office/drawing/2014/main" id="{847B06EC-B8E9-4EB4-9A1B-7BEA61888C9F}"/>
              </a:ext>
            </a:extLst>
          </p:cNvPr>
          <p:cNvSpPr/>
          <p:nvPr/>
        </p:nvSpPr>
        <p:spPr bwMode="auto">
          <a:xfrm>
            <a:off x="9120188" y="1268413"/>
            <a:ext cx="2808288" cy="2000208"/>
          </a:xfrm>
          <a:prstGeom prst="rect">
            <a:avLst/>
          </a:prstGeom>
          <a:noFill/>
          <a:ln w="9525" cap="flat" cmpd="sng" algn="ctr">
            <a:solidFill>
              <a:schemeClr val="tx1">
                <a:lumMod val="50000"/>
                <a:lumOff val="50000"/>
              </a:schemeClr>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266700" marR="0" indent="-177800" algn="l" defTabSz="914400" rtl="0" eaLnBrk="0" fontAlgn="base" latinLnBrk="0" hangingPunct="0">
              <a:lnSpc>
                <a:spcPct val="100000"/>
              </a:lnSpc>
              <a:spcBef>
                <a:spcPct val="0"/>
              </a:spcBef>
              <a:spcAft>
                <a:spcPct val="0"/>
              </a:spcAft>
              <a:buClrTx/>
              <a:buSzTx/>
              <a:buFontTx/>
              <a:buNone/>
              <a:tabLst/>
            </a:pPr>
            <a:r>
              <a:rPr kumimoji="0" lang="de-DE" sz="1400" b="1" i="0" u="none" strike="noStrike" cap="none" normalizeH="0" baseline="0" dirty="0" err="1">
                <a:ln>
                  <a:noFill/>
                </a:ln>
                <a:solidFill>
                  <a:schemeClr val="tx2"/>
                </a:solidFill>
                <a:effectLst/>
                <a:latin typeface="Calibri" panose="020F0502020204030204" pitchFamily="34" charset="0"/>
                <a:cs typeface="Calibri" panose="020F0502020204030204" pitchFamily="34" charset="0"/>
              </a:rPr>
              <a:t>Results</a:t>
            </a:r>
            <a:endParaRPr kumimoji="0" lang="de-DE" sz="1400" b="1" i="0" u="none" strike="noStrike" cap="none" normalizeH="0" baseline="0" dirty="0">
              <a:ln>
                <a:noFill/>
              </a:ln>
              <a:solidFill>
                <a:schemeClr val="tx2"/>
              </a:solidFill>
              <a:effectLst/>
              <a:latin typeface="Calibri" panose="020F0502020204030204" pitchFamily="34" charset="0"/>
              <a:cs typeface="Calibri" panose="020F0502020204030204" pitchFamily="34" charset="0"/>
            </a:endParaRPr>
          </a:p>
        </p:txBody>
      </p:sp>
      <p:sp>
        <p:nvSpPr>
          <p:cNvPr id="16" name="Textfeld 15">
            <a:extLst>
              <a:ext uri="{FF2B5EF4-FFF2-40B4-BE49-F238E27FC236}">
                <a16:creationId xmlns:a16="http://schemas.microsoft.com/office/drawing/2014/main" id="{296026AF-0381-4CB8-8340-4C04BB0B14DC}"/>
              </a:ext>
            </a:extLst>
          </p:cNvPr>
          <p:cNvSpPr txBox="1"/>
          <p:nvPr/>
        </p:nvSpPr>
        <p:spPr>
          <a:xfrm rot="21027142">
            <a:off x="533493" y="2077202"/>
            <a:ext cx="6300700" cy="307777"/>
          </a:xfrm>
          <a:prstGeom prst="rect">
            <a:avLst/>
          </a:prstGeom>
          <a:noFill/>
        </p:spPr>
        <p:txBody>
          <a:bodyPr wrap="square" rtlCol="0">
            <a:spAutoFit/>
          </a:bodyPr>
          <a:lstStyle/>
          <a:p>
            <a:r>
              <a:rPr lang="de-DE" dirty="0" err="1">
                <a:solidFill>
                  <a:srgbClr val="FF0000"/>
                </a:solidFill>
              </a:rPr>
              <a:t>Example</a:t>
            </a:r>
            <a:r>
              <a:rPr lang="de-DE" dirty="0">
                <a:solidFill>
                  <a:srgbClr val="FF0000"/>
                </a:solidFill>
              </a:rPr>
              <a:t>: </a:t>
            </a:r>
            <a:r>
              <a:rPr lang="de-DE" dirty="0" err="1">
                <a:solidFill>
                  <a:srgbClr val="FF0000"/>
                </a:solidFill>
              </a:rPr>
              <a:t>please</a:t>
            </a:r>
            <a:r>
              <a:rPr lang="de-DE" dirty="0">
                <a:solidFill>
                  <a:srgbClr val="FF0000"/>
                </a:solidFill>
              </a:rPr>
              <a:t> </a:t>
            </a:r>
            <a:r>
              <a:rPr lang="de-DE" dirty="0" err="1">
                <a:solidFill>
                  <a:srgbClr val="FF0000"/>
                </a:solidFill>
              </a:rPr>
              <a:t>replace</a:t>
            </a:r>
            <a:r>
              <a:rPr lang="de-DE" dirty="0">
                <a:solidFill>
                  <a:srgbClr val="FF0000"/>
                </a:solidFill>
              </a:rPr>
              <a:t> </a:t>
            </a:r>
            <a:r>
              <a:rPr lang="de-DE" dirty="0" err="1">
                <a:solidFill>
                  <a:srgbClr val="FF0000"/>
                </a:solidFill>
              </a:rPr>
              <a:t>example</a:t>
            </a:r>
            <a:r>
              <a:rPr lang="de-DE" dirty="0">
                <a:solidFill>
                  <a:srgbClr val="FF0000"/>
                </a:solidFill>
              </a:rPr>
              <a:t> </a:t>
            </a:r>
            <a:r>
              <a:rPr lang="de-DE" dirty="0" err="1">
                <a:solidFill>
                  <a:srgbClr val="FF0000"/>
                </a:solidFill>
              </a:rPr>
              <a:t>content</a:t>
            </a:r>
            <a:r>
              <a:rPr lang="de-DE" dirty="0">
                <a:solidFill>
                  <a:srgbClr val="FF0000"/>
                </a:solidFill>
              </a:rPr>
              <a:t> </a:t>
            </a:r>
            <a:r>
              <a:rPr lang="de-DE" dirty="0" err="1">
                <a:solidFill>
                  <a:srgbClr val="FF0000"/>
                </a:solidFill>
              </a:rPr>
              <a:t>by</a:t>
            </a:r>
            <a:r>
              <a:rPr lang="de-DE" dirty="0">
                <a:solidFill>
                  <a:srgbClr val="FF0000"/>
                </a:solidFill>
              </a:rPr>
              <a:t> </a:t>
            </a:r>
            <a:r>
              <a:rPr lang="de-DE" dirty="0" err="1">
                <a:solidFill>
                  <a:srgbClr val="FF0000"/>
                </a:solidFill>
              </a:rPr>
              <a:t>information</a:t>
            </a:r>
            <a:r>
              <a:rPr lang="de-DE" dirty="0">
                <a:solidFill>
                  <a:srgbClr val="FF0000"/>
                </a:solidFill>
              </a:rPr>
              <a:t> </a:t>
            </a:r>
            <a:r>
              <a:rPr lang="de-DE" dirty="0" err="1">
                <a:solidFill>
                  <a:srgbClr val="FF0000"/>
                </a:solidFill>
              </a:rPr>
              <a:t>about</a:t>
            </a:r>
            <a:r>
              <a:rPr lang="de-DE" dirty="0">
                <a:solidFill>
                  <a:srgbClr val="FF0000"/>
                </a:solidFill>
              </a:rPr>
              <a:t> </a:t>
            </a:r>
            <a:r>
              <a:rPr lang="de-DE" dirty="0" err="1">
                <a:solidFill>
                  <a:srgbClr val="FF0000"/>
                </a:solidFill>
              </a:rPr>
              <a:t>your</a:t>
            </a:r>
            <a:r>
              <a:rPr lang="de-DE" dirty="0">
                <a:solidFill>
                  <a:srgbClr val="FF0000"/>
                </a:solidFill>
              </a:rPr>
              <a:t> </a:t>
            </a:r>
            <a:r>
              <a:rPr lang="de-DE" dirty="0" err="1">
                <a:solidFill>
                  <a:srgbClr val="FF0000"/>
                </a:solidFill>
              </a:rPr>
              <a:t>project</a:t>
            </a:r>
            <a:r>
              <a:rPr lang="de-DE" dirty="0">
                <a:solidFill>
                  <a:srgbClr val="FF0000"/>
                </a:solidFill>
              </a:rPr>
              <a:t>  </a:t>
            </a:r>
            <a:endParaRPr lang="en-GB" dirty="0">
              <a:solidFill>
                <a:srgbClr val="FF0000"/>
              </a:solidFill>
            </a:endParaRPr>
          </a:p>
        </p:txBody>
      </p:sp>
    </p:spTree>
    <p:custDataLst>
      <p:tags r:id="rId1"/>
    </p:custDataLst>
    <p:extLst>
      <p:ext uri="{BB962C8B-B14F-4D97-AF65-F5344CB8AC3E}">
        <p14:creationId xmlns:p14="http://schemas.microsoft.com/office/powerpoint/2010/main" val="42920224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 name="Rectangle 9"/>
          <p:cNvSpPr>
            <a:spLocks noChangeArrowheads="1"/>
          </p:cNvSpPr>
          <p:nvPr/>
        </p:nvSpPr>
        <p:spPr bwMode="auto">
          <a:xfrm>
            <a:off x="263352" y="224647"/>
            <a:ext cx="9144001" cy="142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152400" rIns="0" bIns="152400" anchor="ctr"/>
          <a:lstStyle/>
          <a:p>
            <a:pPr defTabSz="762000"/>
            <a:r>
              <a:rPr lang="de-DE" sz="800" b="1" dirty="0">
                <a:solidFill>
                  <a:schemeClr val="folHlink"/>
                </a:solidFill>
                <a:latin typeface="Verdana" pitchFamily="34" charset="0"/>
              </a:rPr>
              <a:t>D</a:t>
            </a:r>
            <a:r>
              <a:rPr lang="de-DE" sz="800" dirty="0">
                <a:solidFill>
                  <a:schemeClr val="tx1"/>
                </a:solidFill>
                <a:latin typeface="Verdana" pitchFamily="34" charset="0"/>
              </a:rPr>
              <a:t>MAIC &gt; Voice </a:t>
            </a:r>
            <a:r>
              <a:rPr lang="de-DE" sz="800" dirty="0" err="1">
                <a:solidFill>
                  <a:schemeClr val="tx1"/>
                </a:solidFill>
                <a:latin typeface="Verdana" pitchFamily="34" charset="0"/>
              </a:rPr>
              <a:t>to</a:t>
            </a:r>
            <a:r>
              <a:rPr lang="de-DE" sz="800" dirty="0">
                <a:solidFill>
                  <a:schemeClr val="tx1"/>
                </a:solidFill>
                <a:latin typeface="Verdana" pitchFamily="34" charset="0"/>
              </a:rPr>
              <a:t> Criticals &gt;&gt; Charts</a:t>
            </a:r>
          </a:p>
        </p:txBody>
      </p:sp>
      <p:pic>
        <p:nvPicPr>
          <p:cNvPr id="5" name="Grafik 4">
            <a:extLst>
              <a:ext uri="{FF2B5EF4-FFF2-40B4-BE49-F238E27FC236}">
                <a16:creationId xmlns:a16="http://schemas.microsoft.com/office/drawing/2014/main" id="{77751972-3533-486A-81B1-EB3E83FFA241}"/>
              </a:ext>
            </a:extLst>
          </p:cNvPr>
          <p:cNvPicPr>
            <a:picLocks noChangeAspect="1"/>
          </p:cNvPicPr>
          <p:nvPr/>
        </p:nvPicPr>
        <p:blipFill>
          <a:blip r:embed="rId4"/>
          <a:stretch>
            <a:fillRect/>
          </a:stretch>
        </p:blipFill>
        <p:spPr>
          <a:xfrm>
            <a:off x="263525" y="1268413"/>
            <a:ext cx="4282117" cy="2769458"/>
          </a:xfrm>
          <a:prstGeom prst="rect">
            <a:avLst/>
          </a:prstGeom>
        </p:spPr>
        <p:style>
          <a:lnRef idx="1">
            <a:schemeClr val="accent3"/>
          </a:lnRef>
          <a:fillRef idx="2">
            <a:schemeClr val="accent3"/>
          </a:fillRef>
          <a:effectRef idx="1">
            <a:schemeClr val="accent3"/>
          </a:effectRef>
          <a:fontRef idx="minor">
            <a:schemeClr val="dk1"/>
          </a:fontRef>
        </p:style>
      </p:pic>
      <p:sp>
        <p:nvSpPr>
          <p:cNvPr id="11" name="Rectangle 5">
            <a:extLst>
              <a:ext uri="{FF2B5EF4-FFF2-40B4-BE49-F238E27FC236}">
                <a16:creationId xmlns:a16="http://schemas.microsoft.com/office/drawing/2014/main" id="{08C84125-E255-4FDC-BF3D-1C6A5B8A74EF}"/>
              </a:ext>
            </a:extLst>
          </p:cNvPr>
          <p:cNvSpPr>
            <a:spLocks noGrp="1" noChangeArrowheads="1"/>
          </p:cNvSpPr>
          <p:nvPr>
            <p:ph type="title"/>
          </p:nvPr>
        </p:nvSpPr>
        <p:spPr bwMode="auto">
          <a:xfrm>
            <a:off x="11324" y="661988"/>
            <a:ext cx="9144000" cy="36671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kern="1200" dirty="0">
                <a:solidFill>
                  <a:schemeClr val="tx1"/>
                </a:solidFill>
                <a:latin typeface="Calibri" pitchFamily="34" charset="0"/>
                <a:ea typeface="+mn-ea"/>
                <a:cs typeface="+mn-cs"/>
              </a:rPr>
              <a:t>Note: Summarize the key message of this slide in the header (here) and footer (below) …</a:t>
            </a:r>
            <a:endParaRPr lang="de-DE" sz="1800" b="1" i="1" kern="1200" dirty="0">
              <a:solidFill>
                <a:schemeClr val="tx1"/>
              </a:solidFill>
              <a:latin typeface="Calibri" pitchFamily="34" charset="0"/>
              <a:ea typeface="+mn-ea"/>
              <a:cs typeface="+mn-cs"/>
            </a:endParaRPr>
          </a:p>
        </p:txBody>
      </p:sp>
      <p:sp>
        <p:nvSpPr>
          <p:cNvPr id="12" name="Rectangle 8">
            <a:extLst>
              <a:ext uri="{FF2B5EF4-FFF2-40B4-BE49-F238E27FC236}">
                <a16:creationId xmlns:a16="http://schemas.microsoft.com/office/drawing/2014/main" id="{38C54F0F-9FF7-4758-9431-02EF0A950961}"/>
              </a:ext>
            </a:extLst>
          </p:cNvPr>
          <p:cNvSpPr>
            <a:spLocks noChangeArrowheads="1"/>
          </p:cNvSpPr>
          <p:nvPr/>
        </p:nvSpPr>
        <p:spPr bwMode="auto">
          <a:xfrm>
            <a:off x="11324" y="623093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dirty="0">
                <a:solidFill>
                  <a:schemeClr val="tx1"/>
                </a:solidFill>
                <a:latin typeface="Calibri" pitchFamily="34" charset="0"/>
              </a:rPr>
              <a:t>... in one or two easy-to-understand statements for Six Sigma non-experts</a:t>
            </a:r>
            <a:endParaRPr lang="de-DE" sz="1800" b="1" i="1" dirty="0">
              <a:solidFill>
                <a:schemeClr val="tx1"/>
              </a:solidFill>
              <a:latin typeface="Calibri" pitchFamily="34" charset="0"/>
            </a:endParaRPr>
          </a:p>
        </p:txBody>
      </p:sp>
      <p:sp>
        <p:nvSpPr>
          <p:cNvPr id="13" name="Textfeld 12">
            <a:extLst>
              <a:ext uri="{FF2B5EF4-FFF2-40B4-BE49-F238E27FC236}">
                <a16:creationId xmlns:a16="http://schemas.microsoft.com/office/drawing/2014/main" id="{894093CC-BE6E-4070-8987-8E114B657642}"/>
              </a:ext>
            </a:extLst>
          </p:cNvPr>
          <p:cNvSpPr txBox="1"/>
          <p:nvPr/>
        </p:nvSpPr>
        <p:spPr>
          <a:xfrm>
            <a:off x="263352" y="4149080"/>
            <a:ext cx="11665122" cy="1835795"/>
          </a:xfrm>
          <a:prstGeom prst="rect">
            <a:avLst/>
          </a:prstGeom>
          <a:noFill/>
          <a:ln>
            <a:solidFill>
              <a:schemeClr val="tx1">
                <a:lumMod val="50000"/>
                <a:lumOff val="50000"/>
              </a:schemeClr>
            </a:solidFill>
          </a:ln>
        </p:spPr>
        <p:txBody>
          <a:bodyPr wrap="square" rtlCol="0">
            <a:noAutofit/>
          </a:bodyPr>
          <a:lstStyle/>
          <a:p>
            <a:pPr>
              <a:spcAft>
                <a:spcPts val="200"/>
              </a:spcAft>
            </a:pPr>
            <a:r>
              <a:rPr lang="en-US" b="1" dirty="0">
                <a:latin typeface="Calibri" panose="020F0502020204030204" pitchFamily="34" charset="0"/>
                <a:cs typeface="Calibri" panose="020F0502020204030204" pitchFamily="34" charset="0"/>
              </a:rPr>
              <a:t>Interpretation and implication</a:t>
            </a:r>
          </a:p>
        </p:txBody>
      </p:sp>
      <p:sp>
        <p:nvSpPr>
          <p:cNvPr id="14" name="Rechteck 13">
            <a:extLst>
              <a:ext uri="{FF2B5EF4-FFF2-40B4-BE49-F238E27FC236}">
                <a16:creationId xmlns:a16="http://schemas.microsoft.com/office/drawing/2014/main" id="{F47B9431-F32D-466F-A5CC-9794A69C014F}"/>
              </a:ext>
            </a:extLst>
          </p:cNvPr>
          <p:cNvSpPr/>
          <p:nvPr/>
        </p:nvSpPr>
        <p:spPr bwMode="auto">
          <a:xfrm>
            <a:off x="9120188" y="1268413"/>
            <a:ext cx="2808288" cy="2808659"/>
          </a:xfrm>
          <a:prstGeom prst="rect">
            <a:avLst/>
          </a:prstGeom>
          <a:noFill/>
          <a:ln w="9525" cap="flat" cmpd="sng" algn="ctr">
            <a:solidFill>
              <a:schemeClr val="tx1">
                <a:lumMod val="50000"/>
                <a:lumOff val="50000"/>
              </a:schemeClr>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266700" marR="0" indent="-177800" algn="l" defTabSz="914400" rtl="0" eaLnBrk="0" fontAlgn="base" latinLnBrk="0" hangingPunct="0">
              <a:lnSpc>
                <a:spcPct val="100000"/>
              </a:lnSpc>
              <a:spcBef>
                <a:spcPct val="0"/>
              </a:spcBef>
              <a:spcAft>
                <a:spcPct val="0"/>
              </a:spcAft>
              <a:buClrTx/>
              <a:buSzTx/>
              <a:buFontTx/>
              <a:buNone/>
              <a:tabLst/>
            </a:pPr>
            <a:r>
              <a:rPr kumimoji="0" lang="de-DE" sz="1400" b="1" i="0" u="none" strike="noStrike" cap="none" normalizeH="0" baseline="0" dirty="0" err="1">
                <a:ln>
                  <a:noFill/>
                </a:ln>
                <a:solidFill>
                  <a:schemeClr val="tx2"/>
                </a:solidFill>
                <a:effectLst/>
                <a:latin typeface="Calibri" panose="020F0502020204030204" pitchFamily="34" charset="0"/>
                <a:cs typeface="Calibri" panose="020F0502020204030204" pitchFamily="34" charset="0"/>
              </a:rPr>
              <a:t>Results</a:t>
            </a: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kumimoji="0" lang="en-GB" sz="1200" i="0" u="none" strike="noStrike" cap="none" normalizeH="0" baseline="0" dirty="0">
              <a:ln>
                <a:noFill/>
              </a:ln>
              <a:solidFill>
                <a:schemeClr val="tx2"/>
              </a:solidFill>
              <a:effectLst/>
              <a:latin typeface="Calibri" panose="020F0502020204030204" pitchFamily="34" charset="0"/>
              <a:cs typeface="Calibri" panose="020F0502020204030204" pitchFamily="34" charset="0"/>
            </a:endParaRPr>
          </a:p>
        </p:txBody>
      </p:sp>
      <p:sp>
        <p:nvSpPr>
          <p:cNvPr id="15" name="Textfeld 14">
            <a:extLst>
              <a:ext uri="{FF2B5EF4-FFF2-40B4-BE49-F238E27FC236}">
                <a16:creationId xmlns:a16="http://schemas.microsoft.com/office/drawing/2014/main" id="{5B7062AA-428D-4879-BD35-59810E5D1173}"/>
              </a:ext>
            </a:extLst>
          </p:cNvPr>
          <p:cNvSpPr txBox="1"/>
          <p:nvPr/>
        </p:nvSpPr>
        <p:spPr>
          <a:xfrm rot="21027142">
            <a:off x="1469597" y="2744829"/>
            <a:ext cx="6300700" cy="307777"/>
          </a:xfrm>
          <a:prstGeom prst="rect">
            <a:avLst/>
          </a:prstGeom>
          <a:noFill/>
        </p:spPr>
        <p:txBody>
          <a:bodyPr wrap="square" rtlCol="0">
            <a:spAutoFit/>
          </a:bodyPr>
          <a:lstStyle/>
          <a:p>
            <a:r>
              <a:rPr lang="de-DE" dirty="0" err="1">
                <a:solidFill>
                  <a:srgbClr val="FF0000"/>
                </a:solidFill>
              </a:rPr>
              <a:t>Example</a:t>
            </a:r>
            <a:r>
              <a:rPr lang="de-DE" dirty="0">
                <a:solidFill>
                  <a:srgbClr val="FF0000"/>
                </a:solidFill>
              </a:rPr>
              <a:t>: </a:t>
            </a:r>
            <a:r>
              <a:rPr lang="de-DE" dirty="0" err="1">
                <a:solidFill>
                  <a:srgbClr val="FF0000"/>
                </a:solidFill>
              </a:rPr>
              <a:t>please</a:t>
            </a:r>
            <a:r>
              <a:rPr lang="de-DE" dirty="0">
                <a:solidFill>
                  <a:srgbClr val="FF0000"/>
                </a:solidFill>
              </a:rPr>
              <a:t> </a:t>
            </a:r>
            <a:r>
              <a:rPr lang="de-DE" dirty="0" err="1">
                <a:solidFill>
                  <a:srgbClr val="FF0000"/>
                </a:solidFill>
              </a:rPr>
              <a:t>replace</a:t>
            </a:r>
            <a:r>
              <a:rPr lang="de-DE" dirty="0">
                <a:solidFill>
                  <a:srgbClr val="FF0000"/>
                </a:solidFill>
              </a:rPr>
              <a:t> </a:t>
            </a:r>
            <a:r>
              <a:rPr lang="de-DE" dirty="0" err="1">
                <a:solidFill>
                  <a:srgbClr val="FF0000"/>
                </a:solidFill>
              </a:rPr>
              <a:t>example</a:t>
            </a:r>
            <a:r>
              <a:rPr lang="de-DE" dirty="0">
                <a:solidFill>
                  <a:srgbClr val="FF0000"/>
                </a:solidFill>
              </a:rPr>
              <a:t> </a:t>
            </a:r>
            <a:r>
              <a:rPr lang="de-DE" dirty="0" err="1">
                <a:solidFill>
                  <a:srgbClr val="FF0000"/>
                </a:solidFill>
              </a:rPr>
              <a:t>content</a:t>
            </a:r>
            <a:r>
              <a:rPr lang="de-DE" dirty="0">
                <a:solidFill>
                  <a:srgbClr val="FF0000"/>
                </a:solidFill>
              </a:rPr>
              <a:t> </a:t>
            </a:r>
            <a:r>
              <a:rPr lang="de-DE" dirty="0" err="1">
                <a:solidFill>
                  <a:srgbClr val="FF0000"/>
                </a:solidFill>
              </a:rPr>
              <a:t>by</a:t>
            </a:r>
            <a:r>
              <a:rPr lang="de-DE" dirty="0">
                <a:solidFill>
                  <a:srgbClr val="FF0000"/>
                </a:solidFill>
              </a:rPr>
              <a:t> </a:t>
            </a:r>
            <a:r>
              <a:rPr lang="de-DE" dirty="0" err="1">
                <a:solidFill>
                  <a:srgbClr val="FF0000"/>
                </a:solidFill>
              </a:rPr>
              <a:t>information</a:t>
            </a:r>
            <a:r>
              <a:rPr lang="de-DE" dirty="0">
                <a:solidFill>
                  <a:srgbClr val="FF0000"/>
                </a:solidFill>
              </a:rPr>
              <a:t> </a:t>
            </a:r>
            <a:r>
              <a:rPr lang="de-DE" dirty="0" err="1">
                <a:solidFill>
                  <a:srgbClr val="FF0000"/>
                </a:solidFill>
              </a:rPr>
              <a:t>about</a:t>
            </a:r>
            <a:r>
              <a:rPr lang="de-DE" dirty="0">
                <a:solidFill>
                  <a:srgbClr val="FF0000"/>
                </a:solidFill>
              </a:rPr>
              <a:t> </a:t>
            </a:r>
            <a:r>
              <a:rPr lang="de-DE" dirty="0" err="1">
                <a:solidFill>
                  <a:srgbClr val="FF0000"/>
                </a:solidFill>
              </a:rPr>
              <a:t>your</a:t>
            </a:r>
            <a:r>
              <a:rPr lang="de-DE" dirty="0">
                <a:solidFill>
                  <a:srgbClr val="FF0000"/>
                </a:solidFill>
              </a:rPr>
              <a:t> </a:t>
            </a:r>
            <a:r>
              <a:rPr lang="de-DE" dirty="0" err="1">
                <a:solidFill>
                  <a:srgbClr val="FF0000"/>
                </a:solidFill>
              </a:rPr>
              <a:t>project</a:t>
            </a:r>
            <a:r>
              <a:rPr lang="de-DE" dirty="0">
                <a:solidFill>
                  <a:srgbClr val="FF0000"/>
                </a:solidFill>
              </a:rPr>
              <a:t>  </a:t>
            </a:r>
            <a:endParaRPr lang="en-GB" dirty="0">
              <a:solidFill>
                <a:srgbClr val="FF0000"/>
              </a:solidFill>
            </a:endParaRPr>
          </a:p>
        </p:txBody>
      </p:sp>
      <p:pic>
        <p:nvPicPr>
          <p:cNvPr id="2" name="Grafik 1">
            <a:extLst>
              <a:ext uri="{FF2B5EF4-FFF2-40B4-BE49-F238E27FC236}">
                <a16:creationId xmlns:a16="http://schemas.microsoft.com/office/drawing/2014/main" id="{5841522A-D7CB-4F93-89E9-C761918F685F}"/>
              </a:ext>
            </a:extLst>
          </p:cNvPr>
          <p:cNvPicPr>
            <a:picLocks noChangeAspect="1"/>
          </p:cNvPicPr>
          <p:nvPr/>
        </p:nvPicPr>
        <p:blipFill>
          <a:blip r:embed="rId5"/>
          <a:stretch>
            <a:fillRect/>
          </a:stretch>
        </p:blipFill>
        <p:spPr>
          <a:xfrm>
            <a:off x="4577200" y="1232756"/>
            <a:ext cx="4395597" cy="2877561"/>
          </a:xfrm>
          <a:prstGeom prst="rect">
            <a:avLst/>
          </a:prstGeom>
        </p:spPr>
      </p:pic>
    </p:spTree>
    <p:custDataLst>
      <p:tags r:id="rId1"/>
    </p:custDataLst>
    <p:extLst>
      <p:ext uri="{BB962C8B-B14F-4D97-AF65-F5344CB8AC3E}">
        <p14:creationId xmlns:p14="http://schemas.microsoft.com/office/powerpoint/2010/main" val="3710664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7" name="Grafik 16">
            <a:extLst>
              <a:ext uri="{FF2B5EF4-FFF2-40B4-BE49-F238E27FC236}">
                <a16:creationId xmlns:a16="http://schemas.microsoft.com/office/drawing/2014/main" id="{8C145508-E40E-465C-A855-A8A5BDB51A36}"/>
              </a:ext>
            </a:extLst>
          </p:cNvPr>
          <p:cNvPicPr>
            <a:picLocks noChangeAspect="1"/>
          </p:cNvPicPr>
          <p:nvPr/>
        </p:nvPicPr>
        <p:blipFill>
          <a:blip r:embed="rId4"/>
          <a:stretch>
            <a:fillRect/>
          </a:stretch>
        </p:blipFill>
        <p:spPr>
          <a:xfrm>
            <a:off x="271557" y="1274625"/>
            <a:ext cx="6832555" cy="4718266"/>
          </a:xfrm>
          <a:prstGeom prst="rect">
            <a:avLst/>
          </a:prstGeom>
        </p:spPr>
        <p:style>
          <a:lnRef idx="1">
            <a:schemeClr val="accent3"/>
          </a:lnRef>
          <a:fillRef idx="2">
            <a:schemeClr val="accent3"/>
          </a:fillRef>
          <a:effectRef idx="1">
            <a:schemeClr val="accent3"/>
          </a:effectRef>
          <a:fontRef idx="minor">
            <a:schemeClr val="dk1"/>
          </a:fontRef>
        </p:style>
      </p:pic>
      <p:sp>
        <p:nvSpPr>
          <p:cNvPr id="27" name="Rectangle 9"/>
          <p:cNvSpPr>
            <a:spLocks noChangeArrowheads="1"/>
          </p:cNvSpPr>
          <p:nvPr/>
        </p:nvSpPr>
        <p:spPr bwMode="auto">
          <a:xfrm>
            <a:off x="263353" y="224648"/>
            <a:ext cx="5832648" cy="1103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152400" rIns="0" bIns="152400" anchor="ctr"/>
          <a:lstStyle/>
          <a:p>
            <a:pPr defTabSz="762000"/>
            <a:r>
              <a:rPr lang="de-DE" sz="800" b="1" dirty="0">
                <a:solidFill>
                  <a:schemeClr val="folHlink"/>
                </a:solidFill>
                <a:latin typeface="Verdana" pitchFamily="34" charset="0"/>
              </a:rPr>
              <a:t>D</a:t>
            </a:r>
            <a:r>
              <a:rPr lang="de-DE" sz="800" dirty="0">
                <a:solidFill>
                  <a:schemeClr val="tx1"/>
                </a:solidFill>
                <a:latin typeface="Verdana" pitchFamily="34" charset="0"/>
              </a:rPr>
              <a:t>MAIC &gt; Project-Charter</a:t>
            </a:r>
          </a:p>
        </p:txBody>
      </p:sp>
      <p:sp>
        <p:nvSpPr>
          <p:cNvPr id="13" name="Rectangle 5">
            <a:extLst>
              <a:ext uri="{FF2B5EF4-FFF2-40B4-BE49-F238E27FC236}">
                <a16:creationId xmlns:a16="http://schemas.microsoft.com/office/drawing/2014/main" id="{BCB00A7B-D9F2-4320-9E81-164D3437C8F5}"/>
              </a:ext>
            </a:extLst>
          </p:cNvPr>
          <p:cNvSpPr>
            <a:spLocks noGrp="1" noChangeArrowheads="1"/>
          </p:cNvSpPr>
          <p:nvPr>
            <p:ph type="title"/>
          </p:nvPr>
        </p:nvSpPr>
        <p:spPr bwMode="auto">
          <a:xfrm>
            <a:off x="11324" y="661988"/>
            <a:ext cx="9144000" cy="36671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kern="1200" dirty="0">
                <a:solidFill>
                  <a:schemeClr val="tx1"/>
                </a:solidFill>
                <a:latin typeface="Calibri" pitchFamily="34" charset="0"/>
                <a:ea typeface="+mn-ea"/>
                <a:cs typeface="+mn-cs"/>
              </a:rPr>
              <a:t>Note: Summarize the key message of this slide in the header (here) and footer (below) …</a:t>
            </a:r>
            <a:endParaRPr lang="de-DE" sz="1800" b="1" i="1" kern="1200" dirty="0">
              <a:solidFill>
                <a:schemeClr val="tx1"/>
              </a:solidFill>
              <a:latin typeface="Calibri" pitchFamily="34" charset="0"/>
              <a:ea typeface="+mn-ea"/>
              <a:cs typeface="+mn-cs"/>
            </a:endParaRPr>
          </a:p>
        </p:txBody>
      </p:sp>
      <p:sp>
        <p:nvSpPr>
          <p:cNvPr id="14" name="Rectangle 8">
            <a:extLst>
              <a:ext uri="{FF2B5EF4-FFF2-40B4-BE49-F238E27FC236}">
                <a16:creationId xmlns:a16="http://schemas.microsoft.com/office/drawing/2014/main" id="{0873B9C7-9F1A-4A58-BEBF-8178AE31B2EB}"/>
              </a:ext>
            </a:extLst>
          </p:cNvPr>
          <p:cNvSpPr>
            <a:spLocks noChangeArrowheads="1"/>
          </p:cNvSpPr>
          <p:nvPr/>
        </p:nvSpPr>
        <p:spPr bwMode="auto">
          <a:xfrm>
            <a:off x="11324" y="623093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dirty="0">
                <a:solidFill>
                  <a:schemeClr val="tx1"/>
                </a:solidFill>
                <a:latin typeface="Calibri" pitchFamily="34" charset="0"/>
              </a:rPr>
              <a:t>... in one or two easy-to-understand statements for Six Sigma non-experts</a:t>
            </a:r>
            <a:endParaRPr lang="de-DE" sz="1800" b="1" i="1" dirty="0">
              <a:solidFill>
                <a:schemeClr val="tx1"/>
              </a:solidFill>
              <a:latin typeface="Calibri" pitchFamily="34" charset="0"/>
            </a:endParaRPr>
          </a:p>
        </p:txBody>
      </p:sp>
      <p:sp>
        <p:nvSpPr>
          <p:cNvPr id="18" name="Textfeld 17">
            <a:extLst>
              <a:ext uri="{FF2B5EF4-FFF2-40B4-BE49-F238E27FC236}">
                <a16:creationId xmlns:a16="http://schemas.microsoft.com/office/drawing/2014/main" id="{6EE2E556-A911-4AD6-95C8-6A2AE60956E7}"/>
              </a:ext>
            </a:extLst>
          </p:cNvPr>
          <p:cNvSpPr txBox="1"/>
          <p:nvPr/>
        </p:nvSpPr>
        <p:spPr>
          <a:xfrm>
            <a:off x="7140574" y="4447100"/>
            <a:ext cx="4787899" cy="1574188"/>
          </a:xfrm>
          <a:prstGeom prst="rect">
            <a:avLst/>
          </a:prstGeom>
          <a:noFill/>
          <a:ln>
            <a:solidFill>
              <a:schemeClr val="tx1">
                <a:lumMod val="50000"/>
                <a:lumOff val="50000"/>
              </a:schemeClr>
            </a:solidFill>
          </a:ln>
        </p:spPr>
        <p:txBody>
          <a:bodyPr wrap="square" rtlCol="0">
            <a:noAutofit/>
          </a:bodyPr>
          <a:lstStyle/>
          <a:p>
            <a:pPr>
              <a:spcAft>
                <a:spcPts val="200"/>
              </a:spcAft>
            </a:pPr>
            <a:r>
              <a:rPr lang="en-US" b="1" dirty="0">
                <a:latin typeface="Calibri" panose="020F0502020204030204" pitchFamily="34" charset="0"/>
                <a:cs typeface="Calibri" panose="020F0502020204030204" pitchFamily="34" charset="0"/>
              </a:rPr>
              <a:t>Interpretation and implication</a:t>
            </a:r>
            <a:endParaRPr lang="en-GB" sz="1600" dirty="0">
              <a:latin typeface="Calibri" panose="020F0502020204030204" pitchFamily="34" charset="0"/>
              <a:cs typeface="Calibri" panose="020F0502020204030204" pitchFamily="34" charset="0"/>
            </a:endParaRPr>
          </a:p>
        </p:txBody>
      </p:sp>
      <p:sp>
        <p:nvSpPr>
          <p:cNvPr id="19" name="Rechteck 18">
            <a:extLst>
              <a:ext uri="{FF2B5EF4-FFF2-40B4-BE49-F238E27FC236}">
                <a16:creationId xmlns:a16="http://schemas.microsoft.com/office/drawing/2014/main" id="{31964B88-974F-415B-B43A-9001579CBF67}"/>
              </a:ext>
            </a:extLst>
          </p:cNvPr>
          <p:cNvSpPr/>
          <p:nvPr/>
        </p:nvSpPr>
        <p:spPr bwMode="auto">
          <a:xfrm>
            <a:off x="7140575" y="1268413"/>
            <a:ext cx="4787901" cy="3118890"/>
          </a:xfrm>
          <a:prstGeom prst="rect">
            <a:avLst/>
          </a:prstGeom>
          <a:noFill/>
          <a:ln w="9525" cap="flat" cmpd="sng" algn="ctr">
            <a:solidFill>
              <a:schemeClr val="tx1">
                <a:lumMod val="50000"/>
                <a:lumOff val="50000"/>
              </a:schemeClr>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266700" marR="0" indent="-177800" algn="l" defTabSz="914400" rtl="0" eaLnBrk="0" fontAlgn="base" latinLnBrk="0" hangingPunct="0">
              <a:lnSpc>
                <a:spcPct val="100000"/>
              </a:lnSpc>
              <a:spcBef>
                <a:spcPct val="0"/>
              </a:spcBef>
              <a:spcAft>
                <a:spcPct val="0"/>
              </a:spcAft>
              <a:buClrTx/>
              <a:buSzTx/>
              <a:buFontTx/>
              <a:buNone/>
              <a:tabLst/>
            </a:pPr>
            <a:r>
              <a:rPr kumimoji="0" lang="de-DE" sz="1400" b="1" i="0" u="none" strike="noStrike" cap="none" normalizeH="0" baseline="0" dirty="0" err="1">
                <a:ln>
                  <a:noFill/>
                </a:ln>
                <a:solidFill>
                  <a:schemeClr val="tx2"/>
                </a:solidFill>
                <a:effectLst/>
                <a:latin typeface="Calibri" panose="020F0502020204030204" pitchFamily="34" charset="0"/>
                <a:cs typeface="Calibri" panose="020F0502020204030204" pitchFamily="34" charset="0"/>
              </a:rPr>
              <a:t>Results</a:t>
            </a: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kumimoji="0" lang="en-GB" sz="1200" i="0" u="none" strike="noStrike" cap="none" normalizeH="0" baseline="0" dirty="0">
              <a:ln>
                <a:noFill/>
              </a:ln>
              <a:solidFill>
                <a:schemeClr val="tx2"/>
              </a:solidFill>
              <a:effectLst/>
              <a:latin typeface="Calibri" panose="020F0502020204030204" pitchFamily="34" charset="0"/>
              <a:cs typeface="Calibri" panose="020F0502020204030204" pitchFamily="34" charset="0"/>
            </a:endParaRPr>
          </a:p>
        </p:txBody>
      </p:sp>
      <p:sp>
        <p:nvSpPr>
          <p:cNvPr id="20" name="Textfeld 19">
            <a:extLst>
              <a:ext uri="{FF2B5EF4-FFF2-40B4-BE49-F238E27FC236}">
                <a16:creationId xmlns:a16="http://schemas.microsoft.com/office/drawing/2014/main" id="{30E1FE16-4FB2-425C-81EE-8ED8940393B7}"/>
              </a:ext>
            </a:extLst>
          </p:cNvPr>
          <p:cNvSpPr txBox="1"/>
          <p:nvPr/>
        </p:nvSpPr>
        <p:spPr>
          <a:xfrm rot="21027142">
            <a:off x="677287" y="3537015"/>
            <a:ext cx="6300700" cy="307777"/>
          </a:xfrm>
          <a:prstGeom prst="rect">
            <a:avLst/>
          </a:prstGeom>
          <a:noFill/>
        </p:spPr>
        <p:txBody>
          <a:bodyPr wrap="square" rtlCol="0">
            <a:spAutoFit/>
          </a:bodyPr>
          <a:lstStyle/>
          <a:p>
            <a:r>
              <a:rPr lang="de-DE" dirty="0" err="1">
                <a:solidFill>
                  <a:srgbClr val="FF0000"/>
                </a:solidFill>
              </a:rPr>
              <a:t>Example</a:t>
            </a:r>
            <a:r>
              <a:rPr lang="de-DE" dirty="0">
                <a:solidFill>
                  <a:srgbClr val="FF0000"/>
                </a:solidFill>
              </a:rPr>
              <a:t>: </a:t>
            </a:r>
            <a:r>
              <a:rPr lang="de-DE" dirty="0" err="1">
                <a:solidFill>
                  <a:srgbClr val="FF0000"/>
                </a:solidFill>
              </a:rPr>
              <a:t>please</a:t>
            </a:r>
            <a:r>
              <a:rPr lang="de-DE" dirty="0">
                <a:solidFill>
                  <a:srgbClr val="FF0000"/>
                </a:solidFill>
              </a:rPr>
              <a:t> </a:t>
            </a:r>
            <a:r>
              <a:rPr lang="de-DE" dirty="0" err="1">
                <a:solidFill>
                  <a:srgbClr val="FF0000"/>
                </a:solidFill>
              </a:rPr>
              <a:t>replace</a:t>
            </a:r>
            <a:r>
              <a:rPr lang="de-DE" dirty="0">
                <a:solidFill>
                  <a:srgbClr val="FF0000"/>
                </a:solidFill>
              </a:rPr>
              <a:t> </a:t>
            </a:r>
            <a:r>
              <a:rPr lang="de-DE" dirty="0" err="1">
                <a:solidFill>
                  <a:srgbClr val="FF0000"/>
                </a:solidFill>
              </a:rPr>
              <a:t>example</a:t>
            </a:r>
            <a:r>
              <a:rPr lang="de-DE" dirty="0">
                <a:solidFill>
                  <a:srgbClr val="FF0000"/>
                </a:solidFill>
              </a:rPr>
              <a:t> </a:t>
            </a:r>
            <a:r>
              <a:rPr lang="de-DE" dirty="0" err="1">
                <a:solidFill>
                  <a:srgbClr val="FF0000"/>
                </a:solidFill>
              </a:rPr>
              <a:t>content</a:t>
            </a:r>
            <a:r>
              <a:rPr lang="de-DE" dirty="0">
                <a:solidFill>
                  <a:srgbClr val="FF0000"/>
                </a:solidFill>
              </a:rPr>
              <a:t> </a:t>
            </a:r>
            <a:r>
              <a:rPr lang="de-DE" dirty="0" err="1">
                <a:solidFill>
                  <a:srgbClr val="FF0000"/>
                </a:solidFill>
              </a:rPr>
              <a:t>by</a:t>
            </a:r>
            <a:r>
              <a:rPr lang="de-DE" dirty="0">
                <a:solidFill>
                  <a:srgbClr val="FF0000"/>
                </a:solidFill>
              </a:rPr>
              <a:t> </a:t>
            </a:r>
            <a:r>
              <a:rPr lang="de-DE" dirty="0" err="1">
                <a:solidFill>
                  <a:srgbClr val="FF0000"/>
                </a:solidFill>
              </a:rPr>
              <a:t>information</a:t>
            </a:r>
            <a:r>
              <a:rPr lang="de-DE" dirty="0">
                <a:solidFill>
                  <a:srgbClr val="FF0000"/>
                </a:solidFill>
              </a:rPr>
              <a:t> </a:t>
            </a:r>
            <a:r>
              <a:rPr lang="de-DE" dirty="0" err="1">
                <a:solidFill>
                  <a:srgbClr val="FF0000"/>
                </a:solidFill>
              </a:rPr>
              <a:t>about</a:t>
            </a:r>
            <a:r>
              <a:rPr lang="de-DE" dirty="0">
                <a:solidFill>
                  <a:srgbClr val="FF0000"/>
                </a:solidFill>
              </a:rPr>
              <a:t> </a:t>
            </a:r>
            <a:r>
              <a:rPr lang="de-DE" dirty="0" err="1">
                <a:solidFill>
                  <a:srgbClr val="FF0000"/>
                </a:solidFill>
              </a:rPr>
              <a:t>your</a:t>
            </a:r>
            <a:r>
              <a:rPr lang="de-DE" dirty="0">
                <a:solidFill>
                  <a:srgbClr val="FF0000"/>
                </a:solidFill>
              </a:rPr>
              <a:t> </a:t>
            </a:r>
            <a:r>
              <a:rPr lang="de-DE" dirty="0" err="1">
                <a:solidFill>
                  <a:srgbClr val="FF0000"/>
                </a:solidFill>
              </a:rPr>
              <a:t>project</a:t>
            </a:r>
            <a:r>
              <a:rPr lang="de-DE" dirty="0">
                <a:solidFill>
                  <a:srgbClr val="FF0000"/>
                </a:solidFill>
              </a:rPr>
              <a:t>  </a:t>
            </a:r>
            <a:endParaRPr lang="en-GB" dirty="0">
              <a:solidFill>
                <a:srgbClr val="FF0000"/>
              </a:solidFill>
            </a:endParaRPr>
          </a:p>
        </p:txBody>
      </p:sp>
    </p:spTree>
    <p:custDataLst>
      <p:tags r:id="rId1"/>
    </p:custDataLst>
    <p:extLst>
      <p:ext uri="{BB962C8B-B14F-4D97-AF65-F5344CB8AC3E}">
        <p14:creationId xmlns:p14="http://schemas.microsoft.com/office/powerpoint/2010/main" val="4223122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 name="Rectangle 9"/>
          <p:cNvSpPr>
            <a:spLocks noChangeArrowheads="1"/>
          </p:cNvSpPr>
          <p:nvPr/>
        </p:nvSpPr>
        <p:spPr bwMode="auto">
          <a:xfrm>
            <a:off x="263353" y="224648"/>
            <a:ext cx="5832648" cy="1103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152400" rIns="0" bIns="152400" anchor="ctr"/>
          <a:lstStyle/>
          <a:p>
            <a:pPr defTabSz="762000"/>
            <a:r>
              <a:rPr lang="de-DE" sz="800" b="1" dirty="0">
                <a:solidFill>
                  <a:schemeClr val="folHlink"/>
                </a:solidFill>
                <a:latin typeface="Verdana" pitchFamily="34" charset="0"/>
              </a:rPr>
              <a:t>D</a:t>
            </a:r>
            <a:r>
              <a:rPr lang="de-DE" sz="800" dirty="0">
                <a:solidFill>
                  <a:schemeClr val="tx1"/>
                </a:solidFill>
                <a:latin typeface="Verdana" pitchFamily="34" charset="0"/>
              </a:rPr>
              <a:t>MAIC &gt; Stakeholder Communication</a:t>
            </a:r>
          </a:p>
        </p:txBody>
      </p:sp>
      <p:pic>
        <p:nvPicPr>
          <p:cNvPr id="5" name="Grafik 4" descr="Ein Bild, das Screenshot enthält.&#10;&#10;Mit sehr hoher Zuverlässigkeit generierte Beschreibung">
            <a:extLst>
              <a:ext uri="{FF2B5EF4-FFF2-40B4-BE49-F238E27FC236}">
                <a16:creationId xmlns:a16="http://schemas.microsoft.com/office/drawing/2014/main" id="{D950768A-38EA-4B26-ABE6-041331F6CF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525" y="1274262"/>
            <a:ext cx="10316334" cy="2185010"/>
          </a:xfrm>
          <a:prstGeom prst="rect">
            <a:avLst/>
          </a:prstGeom>
        </p:spPr>
        <p:style>
          <a:lnRef idx="1">
            <a:schemeClr val="accent3"/>
          </a:lnRef>
          <a:fillRef idx="2">
            <a:schemeClr val="accent3"/>
          </a:fillRef>
          <a:effectRef idx="1">
            <a:schemeClr val="accent3"/>
          </a:effectRef>
          <a:fontRef idx="minor">
            <a:schemeClr val="dk1"/>
          </a:fontRef>
        </p:style>
      </p:pic>
      <p:pic>
        <p:nvPicPr>
          <p:cNvPr id="7" name="Grafik 6">
            <a:extLst>
              <a:ext uri="{FF2B5EF4-FFF2-40B4-BE49-F238E27FC236}">
                <a16:creationId xmlns:a16="http://schemas.microsoft.com/office/drawing/2014/main" id="{B849F5C6-9384-426B-AEE9-225E1F0027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65859" y="1274674"/>
            <a:ext cx="1262616" cy="2184599"/>
          </a:xfrm>
          <a:prstGeom prst="rect">
            <a:avLst/>
          </a:prstGeom>
        </p:spPr>
        <p:style>
          <a:lnRef idx="1">
            <a:schemeClr val="accent3"/>
          </a:lnRef>
          <a:fillRef idx="2">
            <a:schemeClr val="accent3"/>
          </a:fillRef>
          <a:effectRef idx="1">
            <a:schemeClr val="accent3"/>
          </a:effectRef>
          <a:fontRef idx="minor">
            <a:schemeClr val="dk1"/>
          </a:fontRef>
        </p:style>
      </p:pic>
      <p:pic>
        <p:nvPicPr>
          <p:cNvPr id="8" name="Grafik 7">
            <a:extLst>
              <a:ext uri="{FF2B5EF4-FFF2-40B4-BE49-F238E27FC236}">
                <a16:creationId xmlns:a16="http://schemas.microsoft.com/office/drawing/2014/main" id="{D6BAC0B7-8A2C-49A3-9678-233E3CEB4BAD}"/>
              </a:ext>
            </a:extLst>
          </p:cNvPr>
          <p:cNvPicPr>
            <a:picLocks noChangeAspect="1"/>
          </p:cNvPicPr>
          <p:nvPr/>
        </p:nvPicPr>
        <p:blipFill>
          <a:blip r:embed="rId6"/>
          <a:stretch>
            <a:fillRect/>
          </a:stretch>
        </p:blipFill>
        <p:spPr>
          <a:xfrm>
            <a:off x="260881" y="3535267"/>
            <a:ext cx="3962911" cy="2561489"/>
          </a:xfrm>
          <a:prstGeom prst="rect">
            <a:avLst/>
          </a:prstGeom>
        </p:spPr>
        <p:style>
          <a:lnRef idx="1">
            <a:schemeClr val="accent3"/>
          </a:lnRef>
          <a:fillRef idx="2">
            <a:schemeClr val="accent3"/>
          </a:fillRef>
          <a:effectRef idx="1">
            <a:schemeClr val="accent3"/>
          </a:effectRef>
          <a:fontRef idx="minor">
            <a:schemeClr val="dk1"/>
          </a:fontRef>
        </p:style>
      </p:pic>
      <p:sp>
        <p:nvSpPr>
          <p:cNvPr id="14" name="Rectangle 5">
            <a:extLst>
              <a:ext uri="{FF2B5EF4-FFF2-40B4-BE49-F238E27FC236}">
                <a16:creationId xmlns:a16="http://schemas.microsoft.com/office/drawing/2014/main" id="{84068F5D-EC65-4159-8F06-847212922C35}"/>
              </a:ext>
            </a:extLst>
          </p:cNvPr>
          <p:cNvSpPr>
            <a:spLocks noGrp="1" noChangeArrowheads="1"/>
          </p:cNvSpPr>
          <p:nvPr>
            <p:ph type="title"/>
          </p:nvPr>
        </p:nvSpPr>
        <p:spPr bwMode="auto">
          <a:xfrm>
            <a:off x="11324" y="661988"/>
            <a:ext cx="9144000" cy="36671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kern="1200" dirty="0">
                <a:solidFill>
                  <a:schemeClr val="tx1"/>
                </a:solidFill>
                <a:latin typeface="Calibri" pitchFamily="34" charset="0"/>
                <a:ea typeface="+mn-ea"/>
                <a:cs typeface="+mn-cs"/>
              </a:rPr>
              <a:t>Note: Summarize the key message of this slide in the header (here) and footer (below) …</a:t>
            </a:r>
            <a:endParaRPr lang="de-DE" sz="1800" b="1" i="1" kern="1200" dirty="0">
              <a:solidFill>
                <a:schemeClr val="tx1"/>
              </a:solidFill>
              <a:latin typeface="Calibri" pitchFamily="34" charset="0"/>
              <a:ea typeface="+mn-ea"/>
              <a:cs typeface="+mn-cs"/>
            </a:endParaRPr>
          </a:p>
        </p:txBody>
      </p:sp>
      <p:sp>
        <p:nvSpPr>
          <p:cNvPr id="15" name="Rectangle 8">
            <a:extLst>
              <a:ext uri="{FF2B5EF4-FFF2-40B4-BE49-F238E27FC236}">
                <a16:creationId xmlns:a16="http://schemas.microsoft.com/office/drawing/2014/main" id="{ED1A3AC2-A1C0-4F8E-8B30-D9FC8AF75F05}"/>
              </a:ext>
            </a:extLst>
          </p:cNvPr>
          <p:cNvSpPr>
            <a:spLocks noChangeArrowheads="1"/>
          </p:cNvSpPr>
          <p:nvPr/>
        </p:nvSpPr>
        <p:spPr bwMode="auto">
          <a:xfrm>
            <a:off x="11324" y="623093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dirty="0">
                <a:solidFill>
                  <a:schemeClr val="tx1"/>
                </a:solidFill>
                <a:latin typeface="Calibri" pitchFamily="34" charset="0"/>
              </a:rPr>
              <a:t>... in one or two easy-to-understand statements for Six Sigma non-experts</a:t>
            </a:r>
            <a:endParaRPr lang="de-DE" sz="1800" b="1" i="1" dirty="0">
              <a:solidFill>
                <a:schemeClr val="tx1"/>
              </a:solidFill>
              <a:latin typeface="Calibri" pitchFamily="34" charset="0"/>
            </a:endParaRPr>
          </a:p>
        </p:txBody>
      </p:sp>
      <p:sp>
        <p:nvSpPr>
          <p:cNvPr id="16" name="Textfeld 15">
            <a:extLst>
              <a:ext uri="{FF2B5EF4-FFF2-40B4-BE49-F238E27FC236}">
                <a16:creationId xmlns:a16="http://schemas.microsoft.com/office/drawing/2014/main" id="{F0EBC688-608C-4778-8AE0-EB3BE88433F6}"/>
              </a:ext>
            </a:extLst>
          </p:cNvPr>
          <p:cNvSpPr txBox="1"/>
          <p:nvPr/>
        </p:nvSpPr>
        <p:spPr>
          <a:xfrm>
            <a:off x="4295800" y="3535267"/>
            <a:ext cx="4752528" cy="2561488"/>
          </a:xfrm>
          <a:prstGeom prst="rect">
            <a:avLst/>
          </a:prstGeom>
          <a:noFill/>
          <a:ln>
            <a:solidFill>
              <a:schemeClr val="tx1">
                <a:lumMod val="50000"/>
                <a:lumOff val="50000"/>
              </a:schemeClr>
            </a:solidFill>
          </a:ln>
        </p:spPr>
        <p:txBody>
          <a:bodyPr wrap="square" rtlCol="0">
            <a:noAutofit/>
          </a:bodyPr>
          <a:lstStyle/>
          <a:p>
            <a:pPr>
              <a:spcAft>
                <a:spcPts val="200"/>
              </a:spcAft>
            </a:pPr>
            <a:r>
              <a:rPr lang="en-US" b="1" dirty="0">
                <a:latin typeface="Calibri" panose="020F0502020204030204" pitchFamily="34" charset="0"/>
                <a:cs typeface="Calibri" panose="020F0502020204030204" pitchFamily="34" charset="0"/>
              </a:rPr>
              <a:t>Interpretation and implication</a:t>
            </a:r>
            <a:endParaRPr lang="en-GB" sz="1600" dirty="0">
              <a:latin typeface="Calibri" panose="020F0502020204030204" pitchFamily="34" charset="0"/>
              <a:cs typeface="Calibri" panose="020F0502020204030204" pitchFamily="34" charset="0"/>
            </a:endParaRPr>
          </a:p>
        </p:txBody>
      </p:sp>
      <p:sp>
        <p:nvSpPr>
          <p:cNvPr id="17" name="Rechteck 16">
            <a:extLst>
              <a:ext uri="{FF2B5EF4-FFF2-40B4-BE49-F238E27FC236}">
                <a16:creationId xmlns:a16="http://schemas.microsoft.com/office/drawing/2014/main" id="{76E4417C-FF71-4D6F-A713-416A21580133}"/>
              </a:ext>
            </a:extLst>
          </p:cNvPr>
          <p:cNvSpPr/>
          <p:nvPr/>
        </p:nvSpPr>
        <p:spPr bwMode="auto">
          <a:xfrm>
            <a:off x="9120188" y="3531806"/>
            <a:ext cx="2808288" cy="2561490"/>
          </a:xfrm>
          <a:prstGeom prst="rect">
            <a:avLst/>
          </a:prstGeom>
          <a:noFill/>
          <a:ln w="9525" cap="flat" cmpd="sng" algn="ctr">
            <a:solidFill>
              <a:schemeClr val="tx1">
                <a:lumMod val="50000"/>
                <a:lumOff val="50000"/>
              </a:schemeClr>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266700" marR="0" indent="-177800" algn="l" defTabSz="914400" rtl="0" eaLnBrk="0" fontAlgn="base" latinLnBrk="0" hangingPunct="0">
              <a:lnSpc>
                <a:spcPct val="100000"/>
              </a:lnSpc>
              <a:spcBef>
                <a:spcPct val="0"/>
              </a:spcBef>
              <a:spcAft>
                <a:spcPct val="0"/>
              </a:spcAft>
              <a:buClrTx/>
              <a:buSzTx/>
              <a:buFontTx/>
              <a:buNone/>
              <a:tabLst/>
            </a:pPr>
            <a:r>
              <a:rPr kumimoji="0" lang="de-DE" sz="1400" b="1" i="0" u="none" strike="noStrike" cap="none" normalizeH="0" baseline="0" dirty="0" err="1">
                <a:ln>
                  <a:noFill/>
                </a:ln>
                <a:solidFill>
                  <a:schemeClr val="tx2"/>
                </a:solidFill>
                <a:effectLst/>
                <a:latin typeface="Calibri" panose="020F0502020204030204" pitchFamily="34" charset="0"/>
                <a:cs typeface="Calibri" panose="020F0502020204030204" pitchFamily="34" charset="0"/>
              </a:rPr>
              <a:t>Results</a:t>
            </a: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kumimoji="0" lang="en-GB" sz="1200" i="0" u="none" strike="noStrike" cap="none" normalizeH="0" baseline="0" dirty="0">
              <a:ln>
                <a:noFill/>
              </a:ln>
              <a:solidFill>
                <a:schemeClr val="tx2"/>
              </a:solidFill>
              <a:effectLst/>
              <a:latin typeface="Calibri" panose="020F0502020204030204" pitchFamily="34" charset="0"/>
              <a:cs typeface="Calibri" panose="020F0502020204030204" pitchFamily="34" charset="0"/>
            </a:endParaRPr>
          </a:p>
        </p:txBody>
      </p:sp>
      <p:sp>
        <p:nvSpPr>
          <p:cNvPr id="18" name="Textfeld 17">
            <a:extLst>
              <a:ext uri="{FF2B5EF4-FFF2-40B4-BE49-F238E27FC236}">
                <a16:creationId xmlns:a16="http://schemas.microsoft.com/office/drawing/2014/main" id="{B9160E66-CBE9-49DC-BAB7-939B5F9158F5}"/>
              </a:ext>
            </a:extLst>
          </p:cNvPr>
          <p:cNvSpPr txBox="1"/>
          <p:nvPr/>
        </p:nvSpPr>
        <p:spPr>
          <a:xfrm rot="21027142">
            <a:off x="857307" y="3140873"/>
            <a:ext cx="6300700" cy="307777"/>
          </a:xfrm>
          <a:prstGeom prst="rect">
            <a:avLst/>
          </a:prstGeom>
          <a:noFill/>
        </p:spPr>
        <p:txBody>
          <a:bodyPr wrap="square" rtlCol="0">
            <a:spAutoFit/>
          </a:bodyPr>
          <a:lstStyle/>
          <a:p>
            <a:r>
              <a:rPr lang="de-DE" dirty="0" err="1">
                <a:solidFill>
                  <a:srgbClr val="FF0000"/>
                </a:solidFill>
              </a:rPr>
              <a:t>Example</a:t>
            </a:r>
            <a:r>
              <a:rPr lang="de-DE" dirty="0">
                <a:solidFill>
                  <a:srgbClr val="FF0000"/>
                </a:solidFill>
              </a:rPr>
              <a:t>: </a:t>
            </a:r>
            <a:r>
              <a:rPr lang="de-DE" dirty="0" err="1">
                <a:solidFill>
                  <a:srgbClr val="FF0000"/>
                </a:solidFill>
              </a:rPr>
              <a:t>please</a:t>
            </a:r>
            <a:r>
              <a:rPr lang="de-DE" dirty="0">
                <a:solidFill>
                  <a:srgbClr val="FF0000"/>
                </a:solidFill>
              </a:rPr>
              <a:t> </a:t>
            </a:r>
            <a:r>
              <a:rPr lang="de-DE" dirty="0" err="1">
                <a:solidFill>
                  <a:srgbClr val="FF0000"/>
                </a:solidFill>
              </a:rPr>
              <a:t>replace</a:t>
            </a:r>
            <a:r>
              <a:rPr lang="de-DE" dirty="0">
                <a:solidFill>
                  <a:srgbClr val="FF0000"/>
                </a:solidFill>
              </a:rPr>
              <a:t> </a:t>
            </a:r>
            <a:r>
              <a:rPr lang="de-DE" dirty="0" err="1">
                <a:solidFill>
                  <a:srgbClr val="FF0000"/>
                </a:solidFill>
              </a:rPr>
              <a:t>example</a:t>
            </a:r>
            <a:r>
              <a:rPr lang="de-DE" dirty="0">
                <a:solidFill>
                  <a:srgbClr val="FF0000"/>
                </a:solidFill>
              </a:rPr>
              <a:t> </a:t>
            </a:r>
            <a:r>
              <a:rPr lang="de-DE" dirty="0" err="1">
                <a:solidFill>
                  <a:srgbClr val="FF0000"/>
                </a:solidFill>
              </a:rPr>
              <a:t>content</a:t>
            </a:r>
            <a:r>
              <a:rPr lang="de-DE" dirty="0">
                <a:solidFill>
                  <a:srgbClr val="FF0000"/>
                </a:solidFill>
              </a:rPr>
              <a:t> </a:t>
            </a:r>
            <a:r>
              <a:rPr lang="de-DE" dirty="0" err="1">
                <a:solidFill>
                  <a:srgbClr val="FF0000"/>
                </a:solidFill>
              </a:rPr>
              <a:t>by</a:t>
            </a:r>
            <a:r>
              <a:rPr lang="de-DE" dirty="0">
                <a:solidFill>
                  <a:srgbClr val="FF0000"/>
                </a:solidFill>
              </a:rPr>
              <a:t> </a:t>
            </a:r>
            <a:r>
              <a:rPr lang="de-DE" dirty="0" err="1">
                <a:solidFill>
                  <a:srgbClr val="FF0000"/>
                </a:solidFill>
              </a:rPr>
              <a:t>information</a:t>
            </a:r>
            <a:r>
              <a:rPr lang="de-DE" dirty="0">
                <a:solidFill>
                  <a:srgbClr val="FF0000"/>
                </a:solidFill>
              </a:rPr>
              <a:t> </a:t>
            </a:r>
            <a:r>
              <a:rPr lang="de-DE" dirty="0" err="1">
                <a:solidFill>
                  <a:srgbClr val="FF0000"/>
                </a:solidFill>
              </a:rPr>
              <a:t>about</a:t>
            </a:r>
            <a:r>
              <a:rPr lang="de-DE" dirty="0">
                <a:solidFill>
                  <a:srgbClr val="FF0000"/>
                </a:solidFill>
              </a:rPr>
              <a:t> </a:t>
            </a:r>
            <a:r>
              <a:rPr lang="de-DE" dirty="0" err="1">
                <a:solidFill>
                  <a:srgbClr val="FF0000"/>
                </a:solidFill>
              </a:rPr>
              <a:t>your</a:t>
            </a:r>
            <a:r>
              <a:rPr lang="de-DE" dirty="0">
                <a:solidFill>
                  <a:srgbClr val="FF0000"/>
                </a:solidFill>
              </a:rPr>
              <a:t> </a:t>
            </a:r>
            <a:r>
              <a:rPr lang="de-DE" dirty="0" err="1">
                <a:solidFill>
                  <a:srgbClr val="FF0000"/>
                </a:solidFill>
              </a:rPr>
              <a:t>project</a:t>
            </a:r>
            <a:r>
              <a:rPr lang="de-DE" dirty="0">
                <a:solidFill>
                  <a:srgbClr val="FF0000"/>
                </a:solidFill>
              </a:rPr>
              <a:t>  </a:t>
            </a:r>
            <a:endParaRPr lang="en-GB" dirty="0">
              <a:solidFill>
                <a:srgbClr val="FF0000"/>
              </a:solidFill>
            </a:endParaRPr>
          </a:p>
        </p:txBody>
      </p:sp>
    </p:spTree>
    <p:custDataLst>
      <p:tags r:id="rId1"/>
    </p:custDataLst>
    <p:extLst>
      <p:ext uri="{BB962C8B-B14F-4D97-AF65-F5344CB8AC3E}">
        <p14:creationId xmlns:p14="http://schemas.microsoft.com/office/powerpoint/2010/main" val="1800135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3" name="Rectangle 5"/>
          <p:cNvSpPr>
            <a:spLocks noGrp="1" noChangeArrowheads="1"/>
          </p:cNvSpPr>
          <p:nvPr>
            <p:ph type="title"/>
          </p:nvPr>
        </p:nvSpPr>
        <p:spPr bwMode="auto">
          <a:xfrm>
            <a:off x="11324" y="661988"/>
            <a:ext cx="9144000" cy="36671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kern="1200" dirty="0">
                <a:solidFill>
                  <a:schemeClr val="tx1"/>
                </a:solidFill>
                <a:latin typeface="Calibri" pitchFamily="34" charset="0"/>
                <a:ea typeface="+mn-ea"/>
                <a:cs typeface="+mn-cs"/>
              </a:rPr>
              <a:t>Note: Summarize the key message of this slide in the header (here) and footer (below) …</a:t>
            </a:r>
            <a:endParaRPr lang="de-DE" sz="1800" b="1" i="1" kern="1200" dirty="0">
              <a:solidFill>
                <a:schemeClr val="tx1"/>
              </a:solidFill>
              <a:latin typeface="Calibri" pitchFamily="34" charset="0"/>
              <a:ea typeface="+mn-ea"/>
              <a:cs typeface="+mn-cs"/>
            </a:endParaRPr>
          </a:p>
        </p:txBody>
      </p:sp>
      <p:sp>
        <p:nvSpPr>
          <p:cNvPr id="15366" name="Rectangle 8"/>
          <p:cNvSpPr>
            <a:spLocks noChangeArrowheads="1"/>
          </p:cNvSpPr>
          <p:nvPr/>
        </p:nvSpPr>
        <p:spPr bwMode="auto">
          <a:xfrm>
            <a:off x="11324" y="623093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dirty="0">
                <a:solidFill>
                  <a:schemeClr val="tx1"/>
                </a:solidFill>
                <a:latin typeface="Calibri" pitchFamily="34" charset="0"/>
              </a:rPr>
              <a:t>... in one or two easy-to-understand statements for Six Sigma non-experts</a:t>
            </a:r>
            <a:endParaRPr lang="de-DE" sz="1800" b="1" i="1" dirty="0">
              <a:solidFill>
                <a:schemeClr val="tx1"/>
              </a:solidFill>
              <a:latin typeface="Calibri" pitchFamily="34" charset="0"/>
            </a:endParaRPr>
          </a:p>
        </p:txBody>
      </p:sp>
      <p:sp>
        <p:nvSpPr>
          <p:cNvPr id="9" name="Rectangle 6">
            <a:extLst>
              <a:ext uri="{FF2B5EF4-FFF2-40B4-BE49-F238E27FC236}">
                <a16:creationId xmlns:a16="http://schemas.microsoft.com/office/drawing/2014/main" id="{75B47421-5E13-490E-BAC3-1B19E1BC695C}"/>
              </a:ext>
            </a:extLst>
          </p:cNvPr>
          <p:cNvSpPr>
            <a:spLocks noChangeArrowheads="1"/>
          </p:cNvSpPr>
          <p:nvPr/>
        </p:nvSpPr>
        <p:spPr bwMode="auto">
          <a:xfrm>
            <a:off x="11324" y="224647"/>
            <a:ext cx="9144000" cy="142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0" tIns="152400" rIns="0" bIns="152400" anchor="ctr"/>
          <a:lstStyle/>
          <a:p>
            <a:pPr indent="265113" defTabSz="762000"/>
            <a:r>
              <a:rPr lang="de-DE" sz="800" kern="0" dirty="0">
                <a:solidFill>
                  <a:schemeClr val="tx1"/>
                </a:solidFill>
                <a:latin typeface="Verdana" pitchFamily="34" charset="0"/>
              </a:rPr>
              <a:t>Six Sigma &gt; </a:t>
            </a:r>
            <a:r>
              <a:rPr lang="de-DE" sz="800" kern="0" dirty="0" err="1">
                <a:solidFill>
                  <a:schemeClr val="tx1"/>
                </a:solidFill>
                <a:latin typeface="Verdana" pitchFamily="34" charset="0"/>
              </a:rPr>
              <a:t>Instruction</a:t>
            </a:r>
            <a:r>
              <a:rPr lang="de-DE" sz="800" kern="0" dirty="0">
                <a:solidFill>
                  <a:schemeClr val="tx1"/>
                </a:solidFill>
                <a:latin typeface="Verdana" pitchFamily="34" charset="0"/>
              </a:rPr>
              <a:t> &gt;&gt; Layout Template</a:t>
            </a:r>
            <a:endParaRPr lang="en-GB" sz="800" dirty="0">
              <a:solidFill>
                <a:schemeClr val="tx1"/>
              </a:solidFill>
              <a:latin typeface="Verdana" pitchFamily="34" charset="0"/>
            </a:endParaRPr>
          </a:p>
        </p:txBody>
      </p:sp>
      <p:sp>
        <p:nvSpPr>
          <p:cNvPr id="4" name="Textfeld 3">
            <a:extLst>
              <a:ext uri="{FF2B5EF4-FFF2-40B4-BE49-F238E27FC236}">
                <a16:creationId xmlns:a16="http://schemas.microsoft.com/office/drawing/2014/main" id="{2290ED8B-E2B6-43E3-96AE-5EB2F6F22F64}"/>
              </a:ext>
            </a:extLst>
          </p:cNvPr>
          <p:cNvSpPr txBox="1"/>
          <p:nvPr/>
        </p:nvSpPr>
        <p:spPr>
          <a:xfrm>
            <a:off x="263352" y="4446691"/>
            <a:ext cx="11665122" cy="1538184"/>
          </a:xfrm>
          <a:prstGeom prst="rect">
            <a:avLst/>
          </a:prstGeom>
          <a:noFill/>
          <a:ln>
            <a:solidFill>
              <a:schemeClr val="tx1">
                <a:lumMod val="50000"/>
                <a:lumOff val="50000"/>
              </a:schemeClr>
            </a:solidFill>
          </a:ln>
        </p:spPr>
        <p:txBody>
          <a:bodyPr wrap="square" rtlCol="0">
            <a:noAutofit/>
          </a:bodyPr>
          <a:lstStyle/>
          <a:p>
            <a:pPr>
              <a:spcAft>
                <a:spcPts val="200"/>
              </a:spcAft>
            </a:pPr>
            <a:r>
              <a:rPr lang="en-US" b="1" dirty="0">
                <a:latin typeface="Calibri" panose="020F0502020204030204" pitchFamily="34" charset="0"/>
                <a:cs typeface="Calibri" panose="020F0502020204030204" pitchFamily="34" charset="0"/>
              </a:rPr>
              <a:t>Interpretation and implication</a:t>
            </a:r>
          </a:p>
          <a:p>
            <a:pPr>
              <a:spcAft>
                <a:spcPts val="200"/>
              </a:spcAft>
            </a:pPr>
            <a:endParaRPr lang="en-US" sz="1200" dirty="0">
              <a:latin typeface="Calibri" panose="020F0502020204030204" pitchFamily="34" charset="0"/>
              <a:cs typeface="Calibri" panose="020F0502020204030204" pitchFamily="34" charset="0"/>
            </a:endParaRPr>
          </a:p>
          <a:p>
            <a:pPr>
              <a:spcAft>
                <a:spcPts val="200"/>
              </a:spcAft>
            </a:pPr>
            <a:r>
              <a:rPr lang="en-US" sz="1200" dirty="0">
                <a:latin typeface="Calibri" panose="020F0502020204030204" pitchFamily="34" charset="0"/>
                <a:cs typeface="Calibri" panose="020F0502020204030204" pitchFamily="34" charset="0"/>
              </a:rPr>
              <a:t>This is the place for your interpretation of the results. What is important to know?</a:t>
            </a:r>
          </a:p>
          <a:p>
            <a:pPr>
              <a:spcAft>
                <a:spcPts val="200"/>
              </a:spcAft>
            </a:pPr>
            <a:endParaRPr lang="en-US" sz="1200" dirty="0">
              <a:latin typeface="Calibri" panose="020F0502020204030204" pitchFamily="34" charset="0"/>
              <a:cs typeface="Calibri" panose="020F0502020204030204" pitchFamily="34" charset="0"/>
            </a:endParaRPr>
          </a:p>
          <a:p>
            <a:pPr>
              <a:spcAft>
                <a:spcPts val="200"/>
              </a:spcAft>
            </a:pPr>
            <a:r>
              <a:rPr lang="en-GB" sz="1200" dirty="0">
                <a:latin typeface="Calibri" panose="020F0502020204030204" pitchFamily="34" charset="0"/>
                <a:cs typeface="Calibri" panose="020F0502020204030204" pitchFamily="34" charset="0"/>
              </a:rPr>
              <a:t>Furthermore, the consequences and implications arising from the results, and your interpretation, and the next step should be described.</a:t>
            </a:r>
          </a:p>
        </p:txBody>
      </p:sp>
      <p:sp>
        <p:nvSpPr>
          <p:cNvPr id="10" name="Textfeld 9">
            <a:extLst>
              <a:ext uri="{FF2B5EF4-FFF2-40B4-BE49-F238E27FC236}">
                <a16:creationId xmlns:a16="http://schemas.microsoft.com/office/drawing/2014/main" id="{906C40B8-D069-4759-9E2D-DC5244458183}"/>
              </a:ext>
            </a:extLst>
          </p:cNvPr>
          <p:cNvSpPr txBox="1"/>
          <p:nvPr/>
        </p:nvSpPr>
        <p:spPr>
          <a:xfrm>
            <a:off x="3961267" y="5985284"/>
            <a:ext cx="1234633" cy="215444"/>
          </a:xfrm>
          <a:prstGeom prst="rect">
            <a:avLst/>
          </a:prstGeom>
          <a:noFill/>
        </p:spPr>
        <p:txBody>
          <a:bodyPr wrap="none" rtlCol="0">
            <a:spAutoFit/>
          </a:bodyPr>
          <a:lstStyle/>
          <a:p>
            <a:pPr algn="ctr"/>
            <a:r>
              <a:rPr lang="de-DE" sz="800" dirty="0"/>
              <a:t>** </a:t>
            </a:r>
            <a:r>
              <a:rPr lang="de-DE" sz="800" dirty="0" err="1"/>
              <a:t>place</a:t>
            </a:r>
            <a:r>
              <a:rPr lang="de-DE" sz="800" dirty="0"/>
              <a:t> </a:t>
            </a:r>
            <a:r>
              <a:rPr lang="de-DE" sz="800" dirty="0" err="1"/>
              <a:t>for</a:t>
            </a:r>
            <a:r>
              <a:rPr lang="de-DE" sz="800" dirty="0"/>
              <a:t> </a:t>
            </a:r>
            <a:r>
              <a:rPr lang="de-DE" sz="800" dirty="0" err="1"/>
              <a:t>references</a:t>
            </a:r>
            <a:r>
              <a:rPr lang="de-DE" sz="800" dirty="0"/>
              <a:t> </a:t>
            </a:r>
            <a:endParaRPr lang="en-GB" sz="800" dirty="0"/>
          </a:p>
        </p:txBody>
      </p:sp>
      <p:sp>
        <p:nvSpPr>
          <p:cNvPr id="5" name="Rechteck 4">
            <a:extLst>
              <a:ext uri="{FF2B5EF4-FFF2-40B4-BE49-F238E27FC236}">
                <a16:creationId xmlns:a16="http://schemas.microsoft.com/office/drawing/2014/main" id="{CA75C437-01E7-4E1A-A1A8-2956D931117F}"/>
              </a:ext>
            </a:extLst>
          </p:cNvPr>
          <p:cNvSpPr/>
          <p:nvPr/>
        </p:nvSpPr>
        <p:spPr bwMode="auto">
          <a:xfrm>
            <a:off x="9120188" y="1268413"/>
            <a:ext cx="2808288" cy="3118890"/>
          </a:xfrm>
          <a:prstGeom prst="rect">
            <a:avLst/>
          </a:prstGeom>
          <a:noFill/>
          <a:ln w="9525" cap="flat" cmpd="sng" algn="ctr">
            <a:solidFill>
              <a:schemeClr val="tx1">
                <a:lumMod val="50000"/>
                <a:lumOff val="50000"/>
              </a:schemeClr>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266700" marR="0" indent="-177800" algn="l" defTabSz="914400" rtl="0" eaLnBrk="0" fontAlgn="base" latinLnBrk="0" hangingPunct="0">
              <a:lnSpc>
                <a:spcPct val="100000"/>
              </a:lnSpc>
              <a:spcBef>
                <a:spcPct val="0"/>
              </a:spcBef>
              <a:spcAft>
                <a:spcPct val="0"/>
              </a:spcAft>
              <a:buClrTx/>
              <a:buSzTx/>
              <a:buFontTx/>
              <a:buNone/>
              <a:tabLst/>
            </a:pPr>
            <a:r>
              <a:rPr kumimoji="0" lang="de-DE" sz="1400" b="1" i="0" u="none" strike="noStrike" cap="none" normalizeH="0" baseline="0" dirty="0" err="1">
                <a:ln>
                  <a:noFill/>
                </a:ln>
                <a:solidFill>
                  <a:schemeClr val="tx2"/>
                </a:solidFill>
                <a:effectLst/>
                <a:latin typeface="Calibri" panose="020F0502020204030204" pitchFamily="34" charset="0"/>
                <a:cs typeface="Calibri" panose="020F0502020204030204" pitchFamily="34" charset="0"/>
              </a:rPr>
              <a:t>Results</a:t>
            </a:r>
            <a:endParaRPr kumimoji="0" lang="de-DE" sz="1400" b="1" i="0" u="none" strike="noStrike" cap="none" normalizeH="0" baseline="0" dirty="0">
              <a:ln>
                <a:noFill/>
              </a:ln>
              <a:solidFill>
                <a:schemeClr val="tx2"/>
              </a:solidFill>
              <a:effectLst/>
              <a:latin typeface="Calibri" panose="020F0502020204030204" pitchFamily="34" charset="0"/>
              <a:cs typeface="Calibri" panose="020F0502020204030204" pitchFamily="34" charset="0"/>
            </a:endParaRPr>
          </a:p>
          <a:p>
            <a:pPr marL="88900" marR="0" algn="l" defTabSz="914400" rtl="0" eaLnBrk="0" fontAlgn="base" latinLnBrk="0" hangingPunct="0">
              <a:lnSpc>
                <a:spcPct val="100000"/>
              </a:lnSpc>
              <a:spcBef>
                <a:spcPct val="0"/>
              </a:spcBef>
              <a:spcAft>
                <a:spcPct val="0"/>
              </a:spcAft>
              <a:buClrTx/>
              <a:buSzTx/>
              <a:tabLst/>
            </a:pPr>
            <a:r>
              <a:rPr lang="de-DE" sz="1200" dirty="0" err="1">
                <a:latin typeface="Calibri" panose="020F0502020204030204" pitchFamily="34" charset="0"/>
                <a:cs typeface="Calibri" panose="020F0502020204030204" pitchFamily="34" charset="0"/>
              </a:rPr>
              <a:t>Important</a:t>
            </a:r>
            <a:r>
              <a:rPr lang="de-DE" sz="1200" dirty="0">
                <a:latin typeface="Calibri" panose="020F0502020204030204" pitchFamily="34" charset="0"/>
                <a:cs typeface="Calibri" panose="020F0502020204030204" pitchFamily="34" charset="0"/>
              </a:rPr>
              <a:t> </a:t>
            </a:r>
            <a:r>
              <a:rPr lang="de-DE" sz="1200" dirty="0" err="1">
                <a:latin typeface="Calibri" panose="020F0502020204030204" pitchFamily="34" charset="0"/>
                <a:cs typeface="Calibri" panose="020F0502020204030204" pitchFamily="34" charset="0"/>
              </a:rPr>
              <a:t>results</a:t>
            </a:r>
            <a:r>
              <a:rPr lang="de-DE" sz="1200" dirty="0">
                <a:latin typeface="Calibri" panose="020F0502020204030204" pitchFamily="34" charset="0"/>
                <a:cs typeface="Calibri" panose="020F0502020204030204" pitchFamily="34" charset="0"/>
              </a:rPr>
              <a:t> and </a:t>
            </a:r>
            <a:r>
              <a:rPr lang="de-DE" sz="1200" dirty="0" err="1">
                <a:latin typeface="Calibri" panose="020F0502020204030204" pitchFamily="34" charset="0"/>
                <a:cs typeface="Calibri" panose="020F0502020204030204" pitchFamily="34" charset="0"/>
              </a:rPr>
              <a:t>details</a:t>
            </a:r>
            <a:r>
              <a:rPr lang="de-DE" sz="1200" dirty="0">
                <a:latin typeface="Calibri" panose="020F0502020204030204" pitchFamily="34" charset="0"/>
                <a:cs typeface="Calibri" panose="020F0502020204030204" pitchFamily="34" charset="0"/>
              </a:rPr>
              <a:t>:</a:t>
            </a:r>
          </a:p>
          <a:p>
            <a:pPr marL="317500" indent="-228600">
              <a:buFont typeface="+mj-lt"/>
              <a:buAutoNum type="arabicPeriod"/>
            </a:pPr>
            <a:r>
              <a:rPr kumimoji="0" lang="de-DE" sz="1200" i="0" u="none" strike="noStrike" cap="none" normalizeH="0" baseline="0" dirty="0" err="1">
                <a:ln>
                  <a:noFill/>
                </a:ln>
                <a:solidFill>
                  <a:schemeClr val="tx2"/>
                </a:solidFill>
                <a:effectLst/>
                <a:latin typeface="Calibri" panose="020F0502020204030204" pitchFamily="34" charset="0"/>
                <a:cs typeface="Calibri" panose="020F0502020204030204" pitchFamily="34" charset="0"/>
              </a:rPr>
              <a:t>Indication</a:t>
            </a:r>
            <a:r>
              <a:rPr kumimoji="0" lang="de-DE" sz="1200" i="0" u="none" strike="noStrike" cap="none" normalizeH="0" baseline="0" dirty="0">
                <a:ln>
                  <a:noFill/>
                </a:ln>
                <a:solidFill>
                  <a:schemeClr val="tx2"/>
                </a:solidFill>
                <a:effectLst/>
                <a:latin typeface="Calibri" panose="020F0502020204030204" pitchFamily="34" charset="0"/>
                <a:cs typeface="Calibri" panose="020F0502020204030204" pitchFamily="34" charset="0"/>
              </a:rPr>
              <a:t> of </a:t>
            </a:r>
            <a:r>
              <a:rPr lang="de-DE" sz="1200" dirty="0" err="1">
                <a:latin typeface="Calibri" panose="020F0502020204030204" pitchFamily="34" charset="0"/>
                <a:cs typeface="Calibri" panose="020F0502020204030204" pitchFamily="34" charset="0"/>
              </a:rPr>
              <a:t>specifics</a:t>
            </a:r>
            <a:r>
              <a:rPr lang="de-DE" sz="1200" dirty="0">
                <a:latin typeface="Calibri" panose="020F0502020204030204" pitchFamily="34" charset="0"/>
                <a:cs typeface="Calibri" panose="020F0502020204030204" pitchFamily="34" charset="0"/>
              </a:rPr>
              <a:t> and/ </a:t>
            </a:r>
            <a:r>
              <a:rPr lang="de-DE" sz="1200" dirty="0" err="1">
                <a:latin typeface="Calibri" panose="020F0502020204030204" pitchFamily="34" charset="0"/>
                <a:cs typeface="Calibri" panose="020F0502020204030204" pitchFamily="34" charset="0"/>
              </a:rPr>
              <a:t>or</a:t>
            </a: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r>
              <a:rPr lang="de-DE" sz="1200" dirty="0" err="1">
                <a:latin typeface="Calibri" panose="020F0502020204030204" pitchFamily="34" charset="0"/>
                <a:cs typeface="Calibri" panose="020F0502020204030204" pitchFamily="34" charset="0"/>
              </a:rPr>
              <a:t>Indication</a:t>
            </a:r>
            <a:r>
              <a:rPr lang="de-DE" sz="1200" dirty="0">
                <a:latin typeface="Calibri" panose="020F0502020204030204" pitchFamily="34" charset="0"/>
                <a:cs typeface="Calibri" panose="020F0502020204030204" pitchFamily="34" charset="0"/>
              </a:rPr>
              <a:t> of </a:t>
            </a:r>
            <a:r>
              <a:rPr lang="de-DE" sz="1200" dirty="0" err="1">
                <a:latin typeface="Calibri" panose="020F0502020204030204" pitchFamily="34" charset="0"/>
                <a:cs typeface="Calibri" panose="020F0502020204030204" pitchFamily="34" charset="0"/>
              </a:rPr>
              <a:t>abnormalities</a:t>
            </a:r>
            <a:r>
              <a:rPr lang="de-DE" sz="1200" dirty="0">
                <a:latin typeface="Calibri" panose="020F0502020204030204" pitchFamily="34" charset="0"/>
                <a:cs typeface="Calibri" panose="020F0502020204030204" pitchFamily="34" charset="0"/>
              </a:rPr>
              <a:t> and/ </a:t>
            </a:r>
            <a:r>
              <a:rPr lang="de-DE" sz="1200" dirty="0" err="1">
                <a:latin typeface="Calibri" panose="020F0502020204030204" pitchFamily="34" charset="0"/>
                <a:cs typeface="Calibri" panose="020F0502020204030204" pitchFamily="34" charset="0"/>
              </a:rPr>
              <a:t>or</a:t>
            </a: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r>
              <a:rPr lang="de-DE" sz="1200" dirty="0" err="1">
                <a:latin typeface="Calibri" panose="020F0502020204030204" pitchFamily="34" charset="0"/>
                <a:cs typeface="Calibri" panose="020F0502020204030204" pitchFamily="34" charset="0"/>
              </a:rPr>
              <a:t>Indication</a:t>
            </a:r>
            <a:r>
              <a:rPr lang="de-DE" sz="1200" dirty="0">
                <a:latin typeface="Calibri" panose="020F0502020204030204" pitchFamily="34" charset="0"/>
                <a:cs typeface="Calibri" panose="020F0502020204030204" pitchFamily="34" charset="0"/>
              </a:rPr>
              <a:t> of </a:t>
            </a:r>
            <a:r>
              <a:rPr lang="de-DE" sz="1200" dirty="0" err="1">
                <a:latin typeface="Calibri" panose="020F0502020204030204" pitchFamily="34" charset="0"/>
                <a:cs typeface="Calibri" panose="020F0502020204030204" pitchFamily="34" charset="0"/>
              </a:rPr>
              <a:t>priorities</a:t>
            </a: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kumimoji="0" lang="en-GB" sz="1200" i="0" u="none" strike="noStrike" cap="none" normalizeH="0" baseline="0" dirty="0">
              <a:ln>
                <a:noFill/>
              </a:ln>
              <a:solidFill>
                <a:schemeClr val="tx2"/>
              </a:solidFill>
              <a:effectLst/>
              <a:latin typeface="Calibri" panose="020F0502020204030204" pitchFamily="34" charset="0"/>
              <a:cs typeface="Calibri" panose="020F0502020204030204" pitchFamily="34" charset="0"/>
            </a:endParaRPr>
          </a:p>
        </p:txBody>
      </p:sp>
      <p:sp>
        <p:nvSpPr>
          <p:cNvPr id="2" name="Rechteck 1">
            <a:extLst>
              <a:ext uri="{FF2B5EF4-FFF2-40B4-BE49-F238E27FC236}">
                <a16:creationId xmlns:a16="http://schemas.microsoft.com/office/drawing/2014/main" id="{FEB258AE-F7B8-4E72-A35D-2B60D7D023F1}"/>
              </a:ext>
            </a:extLst>
          </p:cNvPr>
          <p:cNvSpPr/>
          <p:nvPr/>
        </p:nvSpPr>
        <p:spPr bwMode="auto">
          <a:xfrm>
            <a:off x="263352" y="1268760"/>
            <a:ext cx="8640936" cy="3118890"/>
          </a:xfrm>
          <a:prstGeom prst="rect">
            <a:avLst/>
          </a:prstGeom>
          <a:solidFill>
            <a:schemeClr val="bg1">
              <a:lumMod val="85000"/>
            </a:schemeClr>
          </a:solidFill>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0" tIns="0" rIns="0" bIns="0" numCol="1" rtlCol="0" anchor="ctr" anchorCtr="0" compatLnSpc="1">
            <a:prstTxWarp prst="textNoShape">
              <a:avLst/>
            </a:prstTxWarp>
            <a:noAutofit/>
          </a:bodyPr>
          <a:lstStyle/>
          <a:p>
            <a:pPr marL="0" marR="0" indent="0" defTabSz="914400" rtl="0" eaLnBrk="0" fontAlgn="base" latinLnBrk="0" hangingPunct="0">
              <a:lnSpc>
                <a:spcPct val="100000"/>
              </a:lnSpc>
              <a:spcBef>
                <a:spcPct val="0"/>
              </a:spcBef>
              <a:spcAft>
                <a:spcPct val="0"/>
              </a:spcAft>
              <a:buClrTx/>
              <a:buSzTx/>
              <a:buFontTx/>
              <a:buNone/>
              <a:tabLst/>
            </a:pPr>
            <a:r>
              <a:rPr kumimoji="0" lang="de-DE" sz="1400" b="1" i="0" u="none" strike="noStrike" cap="none" normalizeH="0" baseline="0" dirty="0">
                <a:ln>
                  <a:noFill/>
                </a:ln>
                <a:solidFill>
                  <a:schemeClr val="tx2"/>
                </a:solidFill>
                <a:effectLst/>
                <a:latin typeface="Arial" charset="0"/>
              </a:rPr>
              <a:t> Tool-Frame</a:t>
            </a:r>
          </a:p>
          <a:p>
            <a:pPr marL="0" marR="0" indent="0" algn="ctr" defTabSz="914400" rtl="0" eaLnBrk="0" fontAlgn="base" latinLnBrk="0" hangingPunct="0">
              <a:lnSpc>
                <a:spcPct val="100000"/>
              </a:lnSpc>
              <a:spcBef>
                <a:spcPct val="0"/>
              </a:spcBef>
              <a:spcAft>
                <a:spcPct val="0"/>
              </a:spcAft>
              <a:buClrTx/>
              <a:buSzTx/>
              <a:buFontTx/>
              <a:buNone/>
              <a:tabLst/>
            </a:pPr>
            <a:endParaRPr kumimoji="0" lang="de-DE" sz="1400" b="0" i="0" u="none" strike="noStrike" cap="none" normalizeH="0" baseline="0" dirty="0">
              <a:ln>
                <a:noFill/>
              </a:ln>
              <a:solidFill>
                <a:schemeClr val="tx2"/>
              </a:solidFill>
              <a:effectLst/>
              <a:latin typeface="Arial" charset="0"/>
            </a:endParaRPr>
          </a:p>
          <a:p>
            <a:pPr marL="0" marR="0" indent="0" algn="ctr" defTabSz="914400" rtl="0" eaLnBrk="0" fontAlgn="base" latinLnBrk="0" hangingPunct="0">
              <a:lnSpc>
                <a:spcPct val="100000"/>
              </a:lnSpc>
              <a:spcBef>
                <a:spcPct val="0"/>
              </a:spcBef>
              <a:spcAft>
                <a:spcPct val="0"/>
              </a:spcAft>
              <a:buClrTx/>
              <a:buSzTx/>
              <a:buFontTx/>
              <a:buNone/>
              <a:tabLst/>
            </a:pPr>
            <a:r>
              <a:rPr kumimoji="0" lang="de-DE" sz="1400" b="0" i="0" u="none" strike="noStrike" cap="none" normalizeH="0" baseline="0" dirty="0">
                <a:ln>
                  <a:noFill/>
                </a:ln>
                <a:solidFill>
                  <a:schemeClr val="tx2"/>
                </a:solidFill>
                <a:effectLst/>
                <a:latin typeface="Arial" charset="0"/>
              </a:rPr>
              <a:t>This </a:t>
            </a:r>
            <a:r>
              <a:rPr kumimoji="0" lang="de-DE" sz="1400" b="0" i="0" u="none" strike="noStrike" cap="none" normalizeH="0" baseline="0" dirty="0" err="1">
                <a:ln>
                  <a:noFill/>
                </a:ln>
                <a:solidFill>
                  <a:schemeClr val="tx2"/>
                </a:solidFill>
                <a:effectLst/>
                <a:latin typeface="Arial" charset="0"/>
              </a:rPr>
              <a:t>is</a:t>
            </a:r>
            <a:r>
              <a:rPr kumimoji="0" lang="de-DE" sz="1400" b="0" i="0" u="none" strike="noStrike" cap="none" normalizeH="0" baseline="0" dirty="0">
                <a:ln>
                  <a:noFill/>
                </a:ln>
                <a:solidFill>
                  <a:schemeClr val="tx2"/>
                </a:solidFill>
                <a:effectLst/>
                <a:latin typeface="Arial" charset="0"/>
              </a:rPr>
              <a:t> </a:t>
            </a:r>
            <a:r>
              <a:rPr kumimoji="0" lang="de-DE" sz="1400" b="0" i="0" u="none" strike="noStrike" cap="none" normalizeH="0" baseline="0" dirty="0" err="1">
                <a:ln>
                  <a:noFill/>
                </a:ln>
                <a:solidFill>
                  <a:schemeClr val="tx2"/>
                </a:solidFill>
                <a:effectLst/>
                <a:latin typeface="Arial" charset="0"/>
              </a:rPr>
              <a:t>the</a:t>
            </a:r>
            <a:r>
              <a:rPr kumimoji="0" lang="de-DE" sz="1400" b="0" i="0" u="none" strike="noStrike" cap="none" normalizeH="0" baseline="0" dirty="0">
                <a:ln>
                  <a:noFill/>
                </a:ln>
                <a:solidFill>
                  <a:schemeClr val="tx2"/>
                </a:solidFill>
                <a:effectLst/>
                <a:latin typeface="Arial" charset="0"/>
              </a:rPr>
              <a:t> </a:t>
            </a:r>
            <a:r>
              <a:rPr kumimoji="0" lang="de-DE" sz="1400" b="0" i="0" u="none" strike="noStrike" cap="none" normalizeH="0" baseline="0" dirty="0" err="1">
                <a:ln>
                  <a:noFill/>
                </a:ln>
                <a:solidFill>
                  <a:schemeClr val="tx2"/>
                </a:solidFill>
                <a:effectLst/>
                <a:latin typeface="Arial" charset="0"/>
              </a:rPr>
              <a:t>frame</a:t>
            </a:r>
            <a:r>
              <a:rPr kumimoji="0" lang="de-DE" sz="1400" b="0" i="0" u="none" strike="noStrike" cap="none" normalizeH="0" baseline="0" dirty="0">
                <a:ln>
                  <a:noFill/>
                </a:ln>
                <a:solidFill>
                  <a:schemeClr val="tx2"/>
                </a:solidFill>
                <a:effectLst/>
                <a:latin typeface="Arial" charset="0"/>
              </a:rPr>
              <a:t> </a:t>
            </a:r>
            <a:r>
              <a:rPr kumimoji="0" lang="de-DE" sz="1400" b="0" i="0" u="none" strike="noStrike" cap="none" normalizeH="0" baseline="0" dirty="0" err="1">
                <a:ln>
                  <a:noFill/>
                </a:ln>
                <a:solidFill>
                  <a:schemeClr val="tx2"/>
                </a:solidFill>
                <a:effectLst/>
                <a:latin typeface="Arial" charset="0"/>
              </a:rPr>
              <a:t>for</a:t>
            </a:r>
            <a:r>
              <a:rPr kumimoji="0" lang="de-DE" sz="1400" b="0" i="0" u="none" strike="noStrike" cap="none" normalizeH="0" baseline="0" dirty="0">
                <a:ln>
                  <a:noFill/>
                </a:ln>
                <a:solidFill>
                  <a:schemeClr val="tx2"/>
                </a:solidFill>
                <a:effectLst/>
                <a:latin typeface="Arial" charset="0"/>
              </a:rPr>
              <a:t> </a:t>
            </a:r>
            <a:r>
              <a:rPr kumimoji="0" lang="de-DE" sz="1400" b="0" i="0" u="none" strike="noStrike" cap="none" normalizeH="0" baseline="0" dirty="0" err="1">
                <a:ln>
                  <a:noFill/>
                </a:ln>
                <a:solidFill>
                  <a:schemeClr val="tx2"/>
                </a:solidFill>
                <a:effectLst/>
                <a:latin typeface="Arial" charset="0"/>
              </a:rPr>
              <a:t>tools</a:t>
            </a:r>
            <a:r>
              <a:rPr kumimoji="0" lang="de-DE" sz="1400" b="0" i="0" u="none" strike="noStrike" cap="none" normalizeH="0" baseline="0" dirty="0">
                <a:ln>
                  <a:noFill/>
                </a:ln>
                <a:solidFill>
                  <a:schemeClr val="tx2"/>
                </a:solidFill>
                <a:effectLst/>
                <a:latin typeface="Arial" charset="0"/>
              </a:rPr>
              <a:t>, </a:t>
            </a:r>
            <a:r>
              <a:rPr kumimoji="0" lang="de-DE" sz="1400" b="0" i="0" u="none" strike="noStrike" cap="none" normalizeH="0" baseline="0" dirty="0" err="1">
                <a:ln>
                  <a:noFill/>
                </a:ln>
                <a:solidFill>
                  <a:schemeClr val="tx2"/>
                </a:solidFill>
                <a:effectLst/>
                <a:latin typeface="Arial" charset="0"/>
              </a:rPr>
              <a:t>pictures</a:t>
            </a:r>
            <a:r>
              <a:rPr kumimoji="0" lang="de-DE" sz="1400" b="0" i="0" u="none" strike="noStrike" cap="none" normalizeH="0" baseline="0" dirty="0">
                <a:ln>
                  <a:noFill/>
                </a:ln>
                <a:solidFill>
                  <a:schemeClr val="tx2"/>
                </a:solidFill>
                <a:effectLst/>
                <a:latin typeface="Arial" charset="0"/>
              </a:rPr>
              <a:t>, </a:t>
            </a:r>
            <a:r>
              <a:rPr kumimoji="0" lang="de-DE" sz="1400" b="0" i="0" u="none" strike="noStrike" cap="none" normalizeH="0" baseline="0" dirty="0" err="1">
                <a:ln>
                  <a:noFill/>
                </a:ln>
                <a:solidFill>
                  <a:schemeClr val="tx2"/>
                </a:solidFill>
                <a:effectLst/>
                <a:latin typeface="Arial" charset="0"/>
              </a:rPr>
              <a:t>charts</a:t>
            </a:r>
            <a:r>
              <a:rPr kumimoji="0" lang="de-DE" sz="1400" b="0" i="0" u="none" strike="noStrike" cap="none" normalizeH="0" baseline="0" dirty="0">
                <a:ln>
                  <a:noFill/>
                </a:ln>
                <a:solidFill>
                  <a:schemeClr val="tx2"/>
                </a:solidFill>
                <a:effectLst/>
                <a:latin typeface="Arial" charset="0"/>
              </a:rPr>
              <a:t>, </a:t>
            </a:r>
            <a:r>
              <a:rPr kumimoji="0" lang="de-DE" sz="1400" b="0" i="0" u="none" strike="noStrike" cap="none" normalizeH="0" baseline="0" dirty="0" err="1">
                <a:ln>
                  <a:noFill/>
                </a:ln>
                <a:solidFill>
                  <a:schemeClr val="tx2"/>
                </a:solidFill>
                <a:effectLst/>
                <a:latin typeface="Arial" charset="0"/>
              </a:rPr>
              <a:t>graphs</a:t>
            </a:r>
            <a:r>
              <a:rPr kumimoji="0" lang="de-DE" sz="1400" b="0" i="0" u="none" strike="noStrike" cap="none" normalizeH="0" baseline="0" dirty="0">
                <a:ln>
                  <a:noFill/>
                </a:ln>
                <a:solidFill>
                  <a:schemeClr val="tx2"/>
                </a:solidFill>
                <a:effectLst/>
                <a:latin typeface="Arial" charset="0"/>
              </a:rPr>
              <a:t>, </a:t>
            </a:r>
            <a:r>
              <a:rPr kumimoji="0" lang="de-DE" sz="1400" b="0" i="0" u="none" strike="noStrike" cap="none" normalizeH="0" baseline="0" dirty="0" err="1">
                <a:ln>
                  <a:noFill/>
                </a:ln>
                <a:solidFill>
                  <a:schemeClr val="tx2"/>
                </a:solidFill>
                <a:effectLst/>
                <a:latin typeface="Arial" charset="0"/>
              </a:rPr>
              <a:t>tables</a:t>
            </a:r>
            <a:r>
              <a:rPr kumimoji="0" lang="de-DE" sz="1400" b="0" i="0" u="none" strike="noStrike" cap="none" normalizeH="0" baseline="0" dirty="0">
                <a:ln>
                  <a:noFill/>
                </a:ln>
                <a:solidFill>
                  <a:schemeClr val="tx2"/>
                </a:solidFill>
                <a:effectLst/>
                <a:latin typeface="Arial" charset="0"/>
              </a:rPr>
              <a:t>, …</a:t>
            </a:r>
          </a:p>
          <a:p>
            <a:pPr marL="0" marR="0" indent="0" algn="ctr" defTabSz="914400" rtl="0" eaLnBrk="0" fontAlgn="base" latinLnBrk="0" hangingPunct="0">
              <a:lnSpc>
                <a:spcPct val="100000"/>
              </a:lnSpc>
              <a:spcBef>
                <a:spcPct val="0"/>
              </a:spcBef>
              <a:spcAft>
                <a:spcPct val="0"/>
              </a:spcAft>
              <a:buClrTx/>
              <a:buSzTx/>
              <a:buFontTx/>
              <a:buNone/>
              <a:tabLst/>
            </a:pPr>
            <a:endParaRPr kumimoji="0" lang="de-DE" sz="1400" b="0" i="0" u="none" strike="noStrike" cap="none" normalizeH="0" baseline="0" dirty="0">
              <a:ln>
                <a:noFill/>
              </a:ln>
              <a:solidFill>
                <a:schemeClr val="tx2"/>
              </a:solidFill>
              <a:effectLst/>
              <a:latin typeface="Arial" charset="0"/>
            </a:endParaRPr>
          </a:p>
          <a:p>
            <a:pPr algn="ctr"/>
            <a:r>
              <a:rPr lang="en-GB" dirty="0">
                <a:latin typeface="Arial" charset="0"/>
              </a:rPr>
              <a:t>It is not necessary to use exactly the size of these frames -</a:t>
            </a:r>
          </a:p>
          <a:p>
            <a:pPr algn="ctr"/>
            <a:r>
              <a:rPr lang="en-GB" dirty="0">
                <a:latin typeface="Arial" charset="0"/>
              </a:rPr>
              <a:t>other sizes and arrangements are of course permitted.</a:t>
            </a:r>
          </a:p>
          <a:p>
            <a:pPr algn="ctr"/>
            <a:endParaRPr lang="de-DE" dirty="0">
              <a:latin typeface="Arial" charset="0"/>
            </a:endParaRPr>
          </a:p>
          <a:p>
            <a:pPr algn="ctr"/>
            <a:r>
              <a:rPr lang="en-GB" dirty="0">
                <a:latin typeface="Arial" charset="0"/>
              </a:rPr>
              <a:t>It is important that the key results can be derived from this picture.</a:t>
            </a:r>
          </a:p>
          <a:p>
            <a:pPr algn="ctr"/>
            <a:endParaRPr lang="de-DE" dirty="0">
              <a:latin typeface="Arial" charset="0"/>
            </a:endParaRPr>
          </a:p>
          <a:p>
            <a:pPr algn="ctr"/>
            <a:r>
              <a:rPr lang="de-DE" dirty="0" err="1">
                <a:latin typeface="Arial" charset="0"/>
              </a:rPr>
              <a:t>Pl</a:t>
            </a:r>
            <a:r>
              <a:rPr lang="en-GB" dirty="0">
                <a:latin typeface="Arial" charset="0"/>
              </a:rPr>
              <a:t>ease use this template for all of your slides, as far as possible.</a:t>
            </a:r>
          </a:p>
          <a:p>
            <a:pPr algn="ctr"/>
            <a:endParaRPr kumimoji="0" lang="de-DE" sz="1400" b="0" i="0" u="none" strike="noStrike" cap="none" normalizeH="0" baseline="0" dirty="0">
              <a:ln>
                <a:noFill/>
              </a:ln>
              <a:solidFill>
                <a:schemeClr val="tx2"/>
              </a:solidFill>
              <a:effectLst/>
              <a:latin typeface="Arial" charset="0"/>
            </a:endParaRPr>
          </a:p>
          <a:p>
            <a:pPr algn="ctr"/>
            <a:endParaRPr kumimoji="0" lang="en-GB" sz="1400" b="0" i="0" u="none" strike="noStrike" cap="none" normalizeH="0" baseline="0" dirty="0">
              <a:ln>
                <a:noFill/>
              </a:ln>
              <a:solidFill>
                <a:schemeClr val="tx2"/>
              </a:solidFill>
              <a:effectLst/>
              <a:latin typeface="Arial" charset="0"/>
            </a:endParaRPr>
          </a:p>
        </p:txBody>
      </p:sp>
      <p:grpSp>
        <p:nvGrpSpPr>
          <p:cNvPr id="7" name="Gruppieren 6">
            <a:extLst>
              <a:ext uri="{FF2B5EF4-FFF2-40B4-BE49-F238E27FC236}">
                <a16:creationId xmlns:a16="http://schemas.microsoft.com/office/drawing/2014/main" id="{74E1DFE4-C4BE-45D1-9AD7-4365CD6BD1BB}"/>
              </a:ext>
            </a:extLst>
          </p:cNvPr>
          <p:cNvGrpSpPr/>
          <p:nvPr/>
        </p:nvGrpSpPr>
        <p:grpSpPr>
          <a:xfrm>
            <a:off x="7032104" y="1988840"/>
            <a:ext cx="612068" cy="1692188"/>
            <a:chOff x="7032104" y="1988840"/>
            <a:chExt cx="612068" cy="1692188"/>
          </a:xfrm>
        </p:grpSpPr>
        <p:sp>
          <p:nvSpPr>
            <p:cNvPr id="3" name="Ellipse 2">
              <a:extLst>
                <a:ext uri="{FF2B5EF4-FFF2-40B4-BE49-F238E27FC236}">
                  <a16:creationId xmlns:a16="http://schemas.microsoft.com/office/drawing/2014/main" id="{A355F8B8-D640-4FE8-B4B6-CAF9D8481F82}"/>
                </a:ext>
              </a:extLst>
            </p:cNvPr>
            <p:cNvSpPr/>
            <p:nvPr/>
          </p:nvSpPr>
          <p:spPr bwMode="auto">
            <a:xfrm>
              <a:off x="7032104" y="1988840"/>
              <a:ext cx="252028" cy="252028"/>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400" b="0" i="0" u="none" strike="noStrike" cap="none" normalizeH="0" baseline="0" dirty="0">
                  <a:ln>
                    <a:noFill/>
                  </a:ln>
                  <a:solidFill>
                    <a:schemeClr val="bg1"/>
                  </a:solidFill>
                  <a:effectLst/>
                  <a:latin typeface="Arial" charset="0"/>
                </a:rPr>
                <a:t>1.</a:t>
              </a:r>
              <a:endParaRPr kumimoji="0" lang="en-GB" sz="1400" b="0" i="0" u="none" strike="noStrike" cap="none" normalizeH="0" baseline="0" dirty="0">
                <a:ln>
                  <a:noFill/>
                </a:ln>
                <a:solidFill>
                  <a:schemeClr val="bg1"/>
                </a:solidFill>
                <a:effectLst/>
                <a:latin typeface="Arial" charset="0"/>
              </a:endParaRPr>
            </a:p>
          </p:txBody>
        </p:sp>
        <p:sp>
          <p:nvSpPr>
            <p:cNvPr id="11" name="Ellipse 10">
              <a:extLst>
                <a:ext uri="{FF2B5EF4-FFF2-40B4-BE49-F238E27FC236}">
                  <a16:creationId xmlns:a16="http://schemas.microsoft.com/office/drawing/2014/main" id="{B0C9E26E-92EA-49A5-890D-A8E954665A48}"/>
                </a:ext>
              </a:extLst>
            </p:cNvPr>
            <p:cNvSpPr/>
            <p:nvPr/>
          </p:nvSpPr>
          <p:spPr bwMode="auto">
            <a:xfrm>
              <a:off x="7392144" y="3032956"/>
              <a:ext cx="252028" cy="252028"/>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400" b="0" i="0" u="none" strike="noStrike" cap="none" normalizeH="0" baseline="0" dirty="0">
                  <a:ln>
                    <a:noFill/>
                  </a:ln>
                  <a:solidFill>
                    <a:schemeClr val="bg1"/>
                  </a:solidFill>
                  <a:effectLst/>
                  <a:latin typeface="Arial" charset="0"/>
                </a:rPr>
                <a:t>2.</a:t>
              </a:r>
              <a:endParaRPr kumimoji="0" lang="en-GB" sz="1400" b="0" i="0" u="none" strike="noStrike" cap="none" normalizeH="0" baseline="0" dirty="0">
                <a:ln>
                  <a:noFill/>
                </a:ln>
                <a:solidFill>
                  <a:schemeClr val="bg1"/>
                </a:solidFill>
                <a:effectLst/>
                <a:latin typeface="Arial" charset="0"/>
              </a:endParaRPr>
            </a:p>
          </p:txBody>
        </p:sp>
        <p:sp>
          <p:nvSpPr>
            <p:cNvPr id="13" name="Ellipse 12">
              <a:extLst>
                <a:ext uri="{FF2B5EF4-FFF2-40B4-BE49-F238E27FC236}">
                  <a16:creationId xmlns:a16="http://schemas.microsoft.com/office/drawing/2014/main" id="{53A12577-B5DF-4CE6-93A8-DBBAF87A0C8F}"/>
                </a:ext>
              </a:extLst>
            </p:cNvPr>
            <p:cNvSpPr/>
            <p:nvPr/>
          </p:nvSpPr>
          <p:spPr bwMode="auto">
            <a:xfrm>
              <a:off x="7392144" y="3429000"/>
              <a:ext cx="252028" cy="252028"/>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400" b="0" i="0" u="none" strike="noStrike" cap="none" normalizeH="0" baseline="0" dirty="0">
                  <a:ln>
                    <a:noFill/>
                  </a:ln>
                  <a:solidFill>
                    <a:schemeClr val="bg1"/>
                  </a:solidFill>
                  <a:effectLst/>
                  <a:latin typeface="Arial" charset="0"/>
                </a:rPr>
                <a:t>3.</a:t>
              </a:r>
              <a:endParaRPr kumimoji="0" lang="en-GB" sz="1400" b="0" i="0" u="none" strike="noStrike" cap="none" normalizeH="0" baseline="0" dirty="0">
                <a:ln>
                  <a:noFill/>
                </a:ln>
                <a:solidFill>
                  <a:schemeClr val="bg1"/>
                </a:solidFill>
                <a:effectLst/>
                <a:latin typeface="Arial" charset="0"/>
              </a:endParaRPr>
            </a:p>
          </p:txBody>
        </p:sp>
      </p:grpSp>
    </p:spTree>
    <p:custDataLst>
      <p:tags r:id="rId1"/>
    </p:custDataLst>
    <p:extLst>
      <p:ext uri="{BB962C8B-B14F-4D97-AF65-F5344CB8AC3E}">
        <p14:creationId xmlns:p14="http://schemas.microsoft.com/office/powerpoint/2010/main" val="1518357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36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36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P spid="15366" grpId="0"/>
      <p:bldP spid="9" grpId="0"/>
      <p:bldP spid="4" grpId="0" animBg="1"/>
      <p:bldP spid="10" grpId="0"/>
      <p:bldP spid="5" grpId="0" animBg="1"/>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 name="Rectangle 9"/>
          <p:cNvSpPr>
            <a:spLocks noChangeArrowheads="1"/>
          </p:cNvSpPr>
          <p:nvPr/>
        </p:nvSpPr>
        <p:spPr bwMode="auto">
          <a:xfrm>
            <a:off x="263353" y="224648"/>
            <a:ext cx="5832648" cy="11031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0" tIns="152400" rIns="0" bIns="152400" anchor="ctr"/>
          <a:lstStyle/>
          <a:p>
            <a:pPr defTabSz="762000"/>
            <a:r>
              <a:rPr lang="de-DE" sz="800" b="1" dirty="0">
                <a:solidFill>
                  <a:schemeClr val="folHlink"/>
                </a:solidFill>
                <a:latin typeface="Verdana" pitchFamily="34" charset="0"/>
              </a:rPr>
              <a:t>D</a:t>
            </a:r>
            <a:r>
              <a:rPr lang="de-DE" sz="800" dirty="0">
                <a:solidFill>
                  <a:schemeClr val="tx1"/>
                </a:solidFill>
                <a:latin typeface="Verdana" pitchFamily="34" charset="0"/>
              </a:rPr>
              <a:t>MAIC &gt; Steering-</a:t>
            </a:r>
            <a:r>
              <a:rPr lang="de-DE" sz="800" dirty="0" err="1">
                <a:solidFill>
                  <a:schemeClr val="tx1"/>
                </a:solidFill>
                <a:latin typeface="Verdana" pitchFamily="34" charset="0"/>
              </a:rPr>
              <a:t>Results</a:t>
            </a:r>
            <a:endParaRPr lang="de-DE" sz="800" dirty="0">
              <a:solidFill>
                <a:schemeClr val="tx1"/>
              </a:solidFill>
              <a:latin typeface="Verdana" pitchFamily="34" charset="0"/>
            </a:endParaRPr>
          </a:p>
        </p:txBody>
      </p:sp>
      <p:sp>
        <p:nvSpPr>
          <p:cNvPr id="14" name="Rectangle 5">
            <a:extLst>
              <a:ext uri="{FF2B5EF4-FFF2-40B4-BE49-F238E27FC236}">
                <a16:creationId xmlns:a16="http://schemas.microsoft.com/office/drawing/2014/main" id="{84068F5D-EC65-4159-8F06-847212922C35}"/>
              </a:ext>
            </a:extLst>
          </p:cNvPr>
          <p:cNvSpPr>
            <a:spLocks noGrp="1" noChangeArrowheads="1"/>
          </p:cNvSpPr>
          <p:nvPr>
            <p:ph type="title"/>
          </p:nvPr>
        </p:nvSpPr>
        <p:spPr bwMode="auto">
          <a:xfrm>
            <a:off x="11323" y="661988"/>
            <a:ext cx="12179089" cy="36671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kern="1200" dirty="0">
                <a:solidFill>
                  <a:schemeClr val="tx1"/>
                </a:solidFill>
                <a:latin typeface="Calibri" pitchFamily="34" charset="0"/>
                <a:ea typeface="+mn-ea"/>
                <a:cs typeface="+mn-cs"/>
              </a:rPr>
              <a:t>Results of the </a:t>
            </a:r>
            <a:r>
              <a:rPr lang="en-GB" sz="1800" b="1" i="1" kern="1200" dirty="0">
                <a:solidFill>
                  <a:srgbClr val="C00000"/>
                </a:solidFill>
                <a:latin typeface="Calibri" pitchFamily="34" charset="0"/>
                <a:ea typeface="+mn-ea"/>
                <a:cs typeface="+mn-cs"/>
              </a:rPr>
              <a:t>DEFINE</a:t>
            </a:r>
            <a:r>
              <a:rPr lang="en-GB" sz="1800" b="1" i="1" kern="1200" dirty="0">
                <a:solidFill>
                  <a:schemeClr val="tx1"/>
                </a:solidFill>
                <a:latin typeface="Calibri" pitchFamily="34" charset="0"/>
                <a:ea typeface="+mn-ea"/>
                <a:cs typeface="+mn-cs"/>
              </a:rPr>
              <a:t>-Steering</a:t>
            </a:r>
            <a:endParaRPr lang="de-DE" sz="1800" b="1" i="1" kern="1200" dirty="0">
              <a:solidFill>
                <a:schemeClr val="tx1"/>
              </a:solidFill>
              <a:latin typeface="Calibri" pitchFamily="34" charset="0"/>
              <a:ea typeface="+mn-ea"/>
              <a:cs typeface="+mn-cs"/>
            </a:endParaRPr>
          </a:p>
        </p:txBody>
      </p:sp>
      <p:sp>
        <p:nvSpPr>
          <p:cNvPr id="7" name="Rectangle 8">
            <a:extLst>
              <a:ext uri="{FF2B5EF4-FFF2-40B4-BE49-F238E27FC236}">
                <a16:creationId xmlns:a16="http://schemas.microsoft.com/office/drawing/2014/main" id="{160343D3-7D4E-495C-981E-4DDA707A999E}"/>
              </a:ext>
            </a:extLst>
          </p:cNvPr>
          <p:cNvSpPr>
            <a:spLocks noChangeArrowheads="1"/>
          </p:cNvSpPr>
          <p:nvPr/>
        </p:nvSpPr>
        <p:spPr bwMode="auto">
          <a:xfrm>
            <a:off x="11324" y="6230938"/>
            <a:ext cx="12180676"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dirty="0">
                <a:solidFill>
                  <a:schemeClr val="tx1"/>
                </a:solidFill>
                <a:latin typeface="Calibri" pitchFamily="34" charset="0"/>
              </a:rPr>
              <a:t>Only proceed to the next phase after a positive decision of MBB and Sponsor </a:t>
            </a:r>
            <a:endParaRPr lang="de-DE" sz="1800" b="1" i="1" dirty="0">
              <a:solidFill>
                <a:schemeClr val="tx1"/>
              </a:solidFill>
              <a:latin typeface="Calibri" pitchFamily="34" charset="0"/>
            </a:endParaRPr>
          </a:p>
        </p:txBody>
      </p:sp>
      <p:graphicFrame>
        <p:nvGraphicFramePr>
          <p:cNvPr id="2" name="Table 1">
            <a:extLst>
              <a:ext uri="{FF2B5EF4-FFF2-40B4-BE49-F238E27FC236}">
                <a16:creationId xmlns:a16="http://schemas.microsoft.com/office/drawing/2014/main" id="{47223C7A-C45A-4C19-B3D7-502C117282EC}"/>
              </a:ext>
            </a:extLst>
          </p:cNvPr>
          <p:cNvGraphicFramePr>
            <a:graphicFrameLocks noGrp="1"/>
          </p:cNvGraphicFramePr>
          <p:nvPr>
            <p:extLst>
              <p:ext uri="{D42A27DB-BD31-4B8C-83A1-F6EECF244321}">
                <p14:modId xmlns:p14="http://schemas.microsoft.com/office/powerpoint/2010/main" val="2354079623"/>
              </p:ext>
            </p:extLst>
          </p:nvPr>
        </p:nvGraphicFramePr>
        <p:xfrm>
          <a:off x="1089890" y="1273904"/>
          <a:ext cx="10012220" cy="4351340"/>
        </p:xfrm>
        <a:graphic>
          <a:graphicData uri="http://schemas.openxmlformats.org/drawingml/2006/table">
            <a:tbl>
              <a:tblPr/>
              <a:tblGrid>
                <a:gridCol w="1491887">
                  <a:extLst>
                    <a:ext uri="{9D8B030D-6E8A-4147-A177-3AD203B41FA5}">
                      <a16:colId xmlns:a16="http://schemas.microsoft.com/office/drawing/2014/main" val="977320505"/>
                    </a:ext>
                  </a:extLst>
                </a:gridCol>
                <a:gridCol w="762520">
                  <a:extLst>
                    <a:ext uri="{9D8B030D-6E8A-4147-A177-3AD203B41FA5}">
                      <a16:colId xmlns:a16="http://schemas.microsoft.com/office/drawing/2014/main" val="3668070323"/>
                    </a:ext>
                  </a:extLst>
                </a:gridCol>
                <a:gridCol w="762520">
                  <a:extLst>
                    <a:ext uri="{9D8B030D-6E8A-4147-A177-3AD203B41FA5}">
                      <a16:colId xmlns:a16="http://schemas.microsoft.com/office/drawing/2014/main" val="2308018992"/>
                    </a:ext>
                  </a:extLst>
                </a:gridCol>
                <a:gridCol w="5503406">
                  <a:extLst>
                    <a:ext uri="{9D8B030D-6E8A-4147-A177-3AD203B41FA5}">
                      <a16:colId xmlns:a16="http://schemas.microsoft.com/office/drawing/2014/main" val="551884277"/>
                    </a:ext>
                  </a:extLst>
                </a:gridCol>
                <a:gridCol w="1491887">
                  <a:extLst>
                    <a:ext uri="{9D8B030D-6E8A-4147-A177-3AD203B41FA5}">
                      <a16:colId xmlns:a16="http://schemas.microsoft.com/office/drawing/2014/main" val="3249090568"/>
                    </a:ext>
                  </a:extLst>
                </a:gridCol>
              </a:tblGrid>
              <a:tr h="124324">
                <a:tc>
                  <a:txBody>
                    <a:bodyPr/>
                    <a:lstStyle/>
                    <a:p>
                      <a:pPr algn="ctr" fontAlgn="ctr"/>
                      <a:r>
                        <a:rPr lang="en-GB" sz="700" b="1" i="0" u="none" strike="noStrike">
                          <a:solidFill>
                            <a:srgbClr val="FFFFFF"/>
                          </a:solidFill>
                          <a:effectLst/>
                          <a:latin typeface="Arial" panose="020B0604020202020204" pitchFamily="34" charset="0"/>
                        </a:rPr>
                        <a:t>Define-Steering</a:t>
                      </a:r>
                    </a:p>
                  </a:txBody>
                  <a:tcPr marL="4144" marR="4144" marT="4144"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l" fontAlgn="b"/>
                      <a:r>
                        <a:rPr lang="en-GB" sz="700" b="0" i="0" u="none" strike="noStrike">
                          <a:effectLst/>
                          <a:latin typeface="Arial" panose="020B0604020202020204" pitchFamily="34" charset="0"/>
                        </a:rPr>
                        <a:t> </a:t>
                      </a:r>
                    </a:p>
                  </a:txBody>
                  <a:tcPr marL="4144" marR="4144" marT="414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l" fontAlgn="b"/>
                      <a:r>
                        <a:rPr lang="en-GB" sz="700" b="0" i="0" u="none" strike="noStrike">
                          <a:effectLst/>
                          <a:latin typeface="Arial" panose="020B0604020202020204" pitchFamily="34" charset="0"/>
                        </a:rPr>
                        <a:t> </a:t>
                      </a:r>
                    </a:p>
                  </a:txBody>
                  <a:tcPr marL="4144" marR="4144" marT="414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l" fontAlgn="b"/>
                      <a:r>
                        <a:rPr lang="en-GB" sz="700" b="0" i="0" u="none" strike="noStrike">
                          <a:effectLst/>
                          <a:latin typeface="Arial" panose="020B0604020202020204" pitchFamily="34" charset="0"/>
                        </a:rPr>
                        <a:t> </a:t>
                      </a:r>
                    </a:p>
                  </a:txBody>
                  <a:tcPr marL="4144" marR="4144" marT="414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l" fontAlgn="b"/>
                      <a:r>
                        <a:rPr lang="en-GB" sz="700" b="0" i="0" u="none" strike="noStrike">
                          <a:effectLst/>
                          <a:latin typeface="Arial" panose="020B0604020202020204" pitchFamily="34" charset="0"/>
                        </a:rPr>
                        <a:t> </a:t>
                      </a:r>
                    </a:p>
                  </a:txBody>
                  <a:tcPr marL="4144" marR="4144" marT="4144"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extLst>
                  <a:ext uri="{0D108BD9-81ED-4DB2-BD59-A6C34878D82A}">
                    <a16:rowId xmlns:a16="http://schemas.microsoft.com/office/drawing/2014/main" val="4053081280"/>
                  </a:ext>
                </a:extLst>
              </a:tr>
              <a:tr h="248648">
                <a:tc>
                  <a:txBody>
                    <a:bodyPr/>
                    <a:lstStyle/>
                    <a:p>
                      <a:pPr algn="ctr" fontAlgn="ctr"/>
                      <a:r>
                        <a:rPr lang="en-GB" sz="900" b="1" i="0" u="none" strike="noStrike">
                          <a:effectLst/>
                          <a:latin typeface="Arial" panose="020B0604020202020204" pitchFamily="34" charset="0"/>
                        </a:rPr>
                        <a:t>Tool</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700" b="1" i="0" u="none" strike="noStrike">
                          <a:effectLst/>
                          <a:latin typeface="Arial" panose="020B0604020202020204" pitchFamily="34" charset="0"/>
                        </a:rPr>
                        <a:t>Application</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700" b="1" i="0" u="none" strike="noStrike">
                          <a:effectLst/>
                          <a:latin typeface="Arial" panose="020B0604020202020204" pitchFamily="34" charset="0"/>
                        </a:rPr>
                        <a:t>Documentation</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700" b="1" i="0" u="none" strike="noStrike">
                          <a:effectLst/>
                          <a:latin typeface="Arial" panose="020B0604020202020204" pitchFamily="34" charset="0"/>
                        </a:rPr>
                        <a:t>Comment</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900" b="1" i="0" u="none" strike="noStrike">
                          <a:solidFill>
                            <a:srgbClr val="000000"/>
                          </a:solidFill>
                          <a:effectLst/>
                          <a:latin typeface="Arial" panose="020B0604020202020204" pitchFamily="34" charset="0"/>
                        </a:rPr>
                        <a:t>Decision</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326807200"/>
                  </a:ext>
                </a:extLst>
              </a:tr>
              <a:tr h="497296">
                <a:tc>
                  <a:txBody>
                    <a:bodyPr/>
                    <a:lstStyle/>
                    <a:p>
                      <a:pPr algn="ctr" fontAlgn="ctr"/>
                      <a:r>
                        <a:rPr lang="en-GB" sz="700" b="1" i="0" u="none" strike="noStrike">
                          <a:effectLst/>
                          <a:latin typeface="Arial" panose="020B0604020202020204" pitchFamily="34" charset="0"/>
                        </a:rPr>
                        <a:t>Introduction, Presentation of Critical Product/ Service</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700" b="0" i="0" u="none" strike="noStrike">
                          <a:solidFill>
                            <a:srgbClr val="FFFFFF"/>
                          </a:solidFill>
                          <a:effectLst/>
                          <a:latin typeface="Arial" panose="020B0604020202020204" pitchFamily="34" charset="0"/>
                        </a:rPr>
                        <a:t>see checklist ref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1" i="0" u="none" strike="noStrike">
                          <a:solidFill>
                            <a:srgbClr val="FFFFFF"/>
                          </a:solidFill>
                          <a:effectLst/>
                          <a:latin typeface="Arial" panose="020B0604020202020204" pitchFamily="34" charset="0"/>
                        </a:rPr>
                        <a:t>Master-Black-Belt</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8080"/>
                    </a:solidFill>
                  </a:tcPr>
                </a:tc>
                <a:extLst>
                  <a:ext uri="{0D108BD9-81ED-4DB2-BD59-A6C34878D82A}">
                    <a16:rowId xmlns:a16="http://schemas.microsoft.com/office/drawing/2014/main" val="1359664116"/>
                  </a:ext>
                </a:extLst>
              </a:tr>
              <a:tr h="497296">
                <a:tc>
                  <a:txBody>
                    <a:bodyPr/>
                    <a:lstStyle/>
                    <a:p>
                      <a:pPr algn="ctr" fontAlgn="ctr"/>
                      <a:r>
                        <a:rPr lang="en-GB" sz="700" b="1" i="0" u="none" strike="noStrike">
                          <a:effectLst/>
                          <a:latin typeface="Arial" panose="020B0604020202020204" pitchFamily="34" charset="0"/>
                        </a:rPr>
                        <a:t>Project-Topic</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700" b="0" i="0" u="none" strike="noStrike">
                          <a:solidFill>
                            <a:srgbClr val="FFFFFF"/>
                          </a:solidFill>
                          <a:effectLst/>
                          <a:latin typeface="Arial" panose="020B0604020202020204" pitchFamily="34" charset="0"/>
                        </a:rPr>
                        <a:t>see checklist ref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de-DE" sz="700" b="0" i="0" u="none" strike="noStrike">
                          <a:effectLst/>
                          <a:latin typeface="Arial" panose="020B0604020202020204" pitchFamily="34" charset="0"/>
                        </a:rPr>
                        <a:t>Dr. Reiner Hutwelker</a:t>
                      </a:r>
                      <a:br>
                        <a:rPr lang="de-DE" sz="700" b="0" i="0" u="none" strike="noStrike">
                          <a:effectLst/>
                          <a:latin typeface="Arial" panose="020B0604020202020204" pitchFamily="34" charset="0"/>
                        </a:rPr>
                      </a:br>
                      <a:r>
                        <a:rPr lang="de-DE" sz="700" b="0" i="0" u="none" strike="noStrike">
                          <a:effectLst/>
                          <a:latin typeface="Arial" panose="020B0604020202020204" pitchFamily="34" charset="0"/>
                        </a:rPr>
                        <a:t>reiner.hutwelker@tum.de</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703377522"/>
                  </a:ext>
                </a:extLst>
              </a:tr>
              <a:tr h="497296">
                <a:tc>
                  <a:txBody>
                    <a:bodyPr/>
                    <a:lstStyle/>
                    <a:p>
                      <a:pPr algn="ctr" fontAlgn="ctr"/>
                      <a:r>
                        <a:rPr lang="en-GB" sz="700" b="1" i="0" u="none" strike="noStrike">
                          <a:effectLst/>
                          <a:latin typeface="Arial" panose="020B0604020202020204" pitchFamily="34" charset="0"/>
                        </a:rPr>
                        <a:t>Project-Definition</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700" b="0" i="0" u="none" strike="noStrike">
                          <a:solidFill>
                            <a:srgbClr val="FFFFFF"/>
                          </a:solidFill>
                          <a:effectLst/>
                          <a:latin typeface="Arial" panose="020B0604020202020204" pitchFamily="34" charset="0"/>
                        </a:rPr>
                        <a:t>see checklist ref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dirty="0">
                          <a:solidFill>
                            <a:srgbClr val="000000"/>
                          </a:solidFill>
                          <a:effectLst/>
                          <a:latin typeface="Arial" panose="020B0604020202020204" pitchFamily="34" charset="0"/>
                        </a:rPr>
                        <a:t>1-Jan-2022</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969531246"/>
                  </a:ext>
                </a:extLst>
              </a:tr>
              <a:tr h="497296">
                <a:tc>
                  <a:txBody>
                    <a:bodyPr/>
                    <a:lstStyle/>
                    <a:p>
                      <a:pPr algn="ctr" fontAlgn="ctr"/>
                      <a:r>
                        <a:rPr lang="en-GB" sz="700" b="1" i="0" u="none" strike="noStrike">
                          <a:effectLst/>
                          <a:latin typeface="Arial" panose="020B0604020202020204" pitchFamily="34" charset="0"/>
                        </a:rPr>
                        <a:t>SIPOC</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700" b="0" i="0" u="none" strike="noStrike">
                          <a:solidFill>
                            <a:srgbClr val="FFFFFF"/>
                          </a:solidFill>
                          <a:effectLst/>
                          <a:latin typeface="Arial" panose="020B0604020202020204" pitchFamily="34" charset="0"/>
                        </a:rPr>
                        <a:t>see checklist ref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900" b="1" i="0" u="none" strike="noStrike">
                          <a:effectLst/>
                          <a:latin typeface="Arial" panose="020B0604020202020204" pitchFamily="34" charset="0"/>
                        </a:rPr>
                        <a:t>passed/ failed</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09671664"/>
                  </a:ext>
                </a:extLst>
              </a:tr>
              <a:tr h="497296">
                <a:tc>
                  <a:txBody>
                    <a:bodyPr/>
                    <a:lstStyle/>
                    <a:p>
                      <a:pPr algn="ctr" fontAlgn="ctr"/>
                      <a:r>
                        <a:rPr lang="en-GB" sz="700" b="1" i="0" u="none" strike="noStrike">
                          <a:effectLst/>
                          <a:latin typeface="Arial" panose="020B0604020202020204" pitchFamily="34" charset="0"/>
                        </a:rPr>
                        <a:t>VoC/ VoB/ CtQ (Voice to Criticals)</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700" b="0" i="0" u="none" strike="noStrike">
                          <a:solidFill>
                            <a:srgbClr val="FFFFFF"/>
                          </a:solidFill>
                          <a:effectLst/>
                          <a:latin typeface="Arial" panose="020B0604020202020204" pitchFamily="34" charset="0"/>
                        </a:rPr>
                        <a:t>see checklist ref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1" i="0" u="none" strike="noStrike">
                          <a:solidFill>
                            <a:srgbClr val="FFFFFF"/>
                          </a:solidFill>
                          <a:effectLst/>
                          <a:latin typeface="Arial" panose="020B0604020202020204" pitchFamily="34" charset="0"/>
                        </a:rPr>
                        <a:t>Sponsor</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8080"/>
                    </a:solidFill>
                  </a:tcPr>
                </a:tc>
                <a:extLst>
                  <a:ext uri="{0D108BD9-81ED-4DB2-BD59-A6C34878D82A}">
                    <a16:rowId xmlns:a16="http://schemas.microsoft.com/office/drawing/2014/main" val="1382155521"/>
                  </a:ext>
                </a:extLst>
              </a:tr>
              <a:tr h="497296">
                <a:tc>
                  <a:txBody>
                    <a:bodyPr/>
                    <a:lstStyle/>
                    <a:p>
                      <a:pPr algn="ctr" fontAlgn="ctr"/>
                      <a:r>
                        <a:rPr lang="en-GB" sz="700" b="1" i="0" u="none" strike="noStrike">
                          <a:effectLst/>
                          <a:latin typeface="Arial" panose="020B0604020202020204" pitchFamily="34" charset="0"/>
                        </a:rPr>
                        <a:t>Project-Charter</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700" b="0" i="0" u="none" strike="noStrike">
                          <a:solidFill>
                            <a:srgbClr val="FFFFFF"/>
                          </a:solidFill>
                          <a:effectLst/>
                          <a:latin typeface="Arial" panose="020B0604020202020204" pitchFamily="34" charset="0"/>
                        </a:rPr>
                        <a:t>see checklist ref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solidFill>
                            <a:srgbClr val="000000"/>
                          </a:solidFill>
                          <a:effectLst/>
                          <a:latin typeface="Arial" panose="020B0604020202020204" pitchFamily="34" charset="0"/>
                        </a:rPr>
                        <a:t>name/ email</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75450460"/>
                  </a:ext>
                </a:extLst>
              </a:tr>
              <a:tr h="497296">
                <a:tc>
                  <a:txBody>
                    <a:bodyPr/>
                    <a:lstStyle/>
                    <a:p>
                      <a:pPr algn="ctr" fontAlgn="ctr"/>
                      <a:r>
                        <a:rPr lang="en-GB" sz="700" b="1" i="0" u="none" strike="noStrike">
                          <a:effectLst/>
                          <a:latin typeface="Arial" panose="020B0604020202020204" pitchFamily="34" charset="0"/>
                        </a:rPr>
                        <a:t>Stakeholder Communication</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700" b="0" i="0" u="none" strike="noStrike">
                          <a:solidFill>
                            <a:srgbClr val="FFFFFF"/>
                          </a:solidFill>
                          <a:effectLst/>
                          <a:latin typeface="Arial" panose="020B0604020202020204" pitchFamily="34" charset="0"/>
                        </a:rPr>
                        <a:t>see checklist ref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dirty="0">
                          <a:solidFill>
                            <a:srgbClr val="000000"/>
                          </a:solidFill>
                          <a:effectLst/>
                          <a:latin typeface="Arial" panose="020B0604020202020204" pitchFamily="34" charset="0"/>
                        </a:rPr>
                        <a:t>1-Jan-2022</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168795162"/>
                  </a:ext>
                </a:extLst>
              </a:tr>
              <a:tr h="497296">
                <a:tc>
                  <a:txBody>
                    <a:bodyPr/>
                    <a:lstStyle/>
                    <a:p>
                      <a:pPr algn="ctr" fontAlgn="ctr"/>
                      <a:r>
                        <a:rPr lang="en-GB" sz="700" b="1" i="0" u="none" strike="noStrike">
                          <a:solidFill>
                            <a:srgbClr val="FFFFFF"/>
                          </a:solidFill>
                          <a:effectLst/>
                          <a:latin typeface="Arial" panose="020B0604020202020204" pitchFamily="34" charset="0"/>
                        </a:rPr>
                        <a:t>Additonal Notes</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8080"/>
                    </a:solidFill>
                  </a:tcPr>
                </a:tc>
                <a:tc>
                  <a:txBody>
                    <a:bodyPr/>
                    <a:lstStyle/>
                    <a:p>
                      <a:pPr algn="ctr" fontAlgn="ctr"/>
                      <a:r>
                        <a:rPr lang="en-GB" sz="700" b="0" i="0" u="none" strike="noStrike">
                          <a:effectLst/>
                          <a:latin typeface="Arial" panose="020B0604020202020204" pitchFamily="34" charset="0"/>
                        </a:rPr>
                        <a:t>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effectLst/>
                          <a:latin typeface="Arial" panose="020B0604020202020204" pitchFamily="34" charset="0"/>
                        </a:rPr>
                        <a:t>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700" b="0" i="0" u="none" strike="noStrike">
                          <a:solidFill>
                            <a:srgbClr val="FFFFFF"/>
                          </a:solidFill>
                          <a:effectLst/>
                          <a:latin typeface="Arial" panose="020B0604020202020204" pitchFamily="34" charset="0"/>
                        </a:rPr>
                        <a:t>=$E$4</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900" b="1" i="0" u="none" strike="noStrike" dirty="0">
                          <a:effectLst/>
                          <a:latin typeface="Arial" panose="020B0604020202020204" pitchFamily="34" charset="0"/>
                        </a:rPr>
                        <a:t>passed/ failed</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36232978"/>
                  </a:ext>
                </a:extLst>
              </a:tr>
            </a:tbl>
          </a:graphicData>
        </a:graphic>
      </p:graphicFrame>
    </p:spTree>
    <p:custDataLst>
      <p:tags r:id="rId1"/>
    </p:custDataLst>
    <p:extLst>
      <p:ext uri="{BB962C8B-B14F-4D97-AF65-F5344CB8AC3E}">
        <p14:creationId xmlns:p14="http://schemas.microsoft.com/office/powerpoint/2010/main" val="48167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1" name="Textfeld 4"/>
          <p:cNvSpPr txBox="1">
            <a:spLocks noChangeArrowheads="1"/>
          </p:cNvSpPr>
          <p:nvPr/>
        </p:nvSpPr>
        <p:spPr bwMode="auto">
          <a:xfrm>
            <a:off x="263352" y="1088740"/>
            <a:ext cx="8642349" cy="5077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tIns="0" bIns="0" anchor="ctr" anchorCtr="0">
            <a:noAutofit/>
          </a:bodyPr>
          <a:lstStyle>
            <a:lvl1pPr>
              <a:defRPr sz="1400">
                <a:solidFill>
                  <a:schemeClr val="tx2"/>
                </a:solidFill>
                <a:latin typeface="Arial" pitchFamily="34" charset="0"/>
              </a:defRPr>
            </a:lvl1pPr>
            <a:lvl2pPr marL="742950" indent="-285750">
              <a:defRPr sz="1400">
                <a:solidFill>
                  <a:schemeClr val="tx2"/>
                </a:solidFill>
                <a:latin typeface="Arial" pitchFamily="34" charset="0"/>
              </a:defRPr>
            </a:lvl2pPr>
            <a:lvl3pPr marL="1143000" indent="-228600">
              <a:defRPr sz="1400">
                <a:solidFill>
                  <a:schemeClr val="tx2"/>
                </a:solidFill>
                <a:latin typeface="Arial" pitchFamily="34" charset="0"/>
              </a:defRPr>
            </a:lvl3pPr>
            <a:lvl4pPr marL="1600200" indent="-228600">
              <a:defRPr sz="1400">
                <a:solidFill>
                  <a:schemeClr val="tx2"/>
                </a:solidFill>
                <a:latin typeface="Arial" pitchFamily="34" charset="0"/>
              </a:defRPr>
            </a:lvl4pPr>
            <a:lvl5pPr marL="2057400" indent="-228600">
              <a:defRPr sz="1400">
                <a:solidFill>
                  <a:schemeClr val="tx2"/>
                </a:solidFill>
                <a:latin typeface="Arial" pitchFamily="34" charset="0"/>
              </a:defRPr>
            </a:lvl5pPr>
            <a:lvl6pPr marL="2514600" indent="-228600" eaLnBrk="0" fontAlgn="base" hangingPunct="0">
              <a:spcBef>
                <a:spcPct val="0"/>
              </a:spcBef>
              <a:spcAft>
                <a:spcPct val="0"/>
              </a:spcAft>
              <a:defRPr sz="1400">
                <a:solidFill>
                  <a:schemeClr val="tx2"/>
                </a:solidFill>
                <a:latin typeface="Arial" pitchFamily="34" charset="0"/>
              </a:defRPr>
            </a:lvl6pPr>
            <a:lvl7pPr marL="2971800" indent="-228600" eaLnBrk="0" fontAlgn="base" hangingPunct="0">
              <a:spcBef>
                <a:spcPct val="0"/>
              </a:spcBef>
              <a:spcAft>
                <a:spcPct val="0"/>
              </a:spcAft>
              <a:defRPr sz="1400">
                <a:solidFill>
                  <a:schemeClr val="tx2"/>
                </a:solidFill>
                <a:latin typeface="Arial" pitchFamily="34" charset="0"/>
              </a:defRPr>
            </a:lvl7pPr>
            <a:lvl8pPr marL="3429000" indent="-228600" eaLnBrk="0" fontAlgn="base" hangingPunct="0">
              <a:spcBef>
                <a:spcPct val="0"/>
              </a:spcBef>
              <a:spcAft>
                <a:spcPct val="0"/>
              </a:spcAft>
              <a:defRPr sz="1400">
                <a:solidFill>
                  <a:schemeClr val="tx2"/>
                </a:solidFill>
                <a:latin typeface="Arial" pitchFamily="34" charset="0"/>
              </a:defRPr>
            </a:lvl8pPr>
            <a:lvl9pPr marL="3886200" indent="-228600" eaLnBrk="0" fontAlgn="base" hangingPunct="0">
              <a:spcBef>
                <a:spcPct val="0"/>
              </a:spcBef>
              <a:spcAft>
                <a:spcPct val="0"/>
              </a:spcAft>
              <a:defRPr sz="1400">
                <a:solidFill>
                  <a:schemeClr val="tx2"/>
                </a:solidFill>
                <a:latin typeface="Arial" pitchFamily="34" charset="0"/>
              </a:defRPr>
            </a:lvl9pPr>
          </a:lstStyle>
          <a:p>
            <a:pPr algn="ctr"/>
            <a:r>
              <a:rPr lang="de-DE" sz="14400" b="1" dirty="0">
                <a:solidFill>
                  <a:srgbClr val="FFC000"/>
                </a:solidFill>
                <a:latin typeface="Calibri" pitchFamily="34" charset="0"/>
              </a:rPr>
              <a:t>MEASURE</a:t>
            </a:r>
            <a:endParaRPr lang="de-DE" sz="14400" dirty="0">
              <a:solidFill>
                <a:srgbClr val="FFC000"/>
              </a:solidFill>
            </a:endParaRPr>
          </a:p>
        </p:txBody>
      </p:sp>
      <p:sp>
        <p:nvSpPr>
          <p:cNvPr id="3" name="Rechteck 2"/>
          <p:cNvSpPr/>
          <p:nvPr/>
        </p:nvSpPr>
        <p:spPr bwMode="auto">
          <a:xfrm>
            <a:off x="9696450" y="6597352"/>
            <a:ext cx="576014" cy="260648"/>
          </a:xfrm>
          <a:prstGeom prst="rect">
            <a:avLst/>
          </a:prstGeom>
          <a:solidFill>
            <a:schemeClr val="bg1"/>
          </a:solidFill>
          <a:ln w="12700"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endParaRPr lang="de-DE">
              <a:latin typeface="Arial" charset="0"/>
            </a:endParaRPr>
          </a:p>
        </p:txBody>
      </p:sp>
      <p:sp>
        <p:nvSpPr>
          <p:cNvPr id="4" name="Rectangle 4"/>
          <p:cNvSpPr txBox="1">
            <a:spLocks noChangeArrowheads="1"/>
          </p:cNvSpPr>
          <p:nvPr/>
        </p:nvSpPr>
        <p:spPr bwMode="auto">
          <a:xfrm>
            <a:off x="263353" y="224648"/>
            <a:ext cx="5832648" cy="110316"/>
          </a:xfrm>
          <a:prstGeom prst="rect">
            <a:avLst/>
          </a:prstGeom>
          <a:noFill/>
          <a:ln w="12700">
            <a:miter lim="800000"/>
            <a:headEnd/>
            <a:tailEnd/>
          </a:ln>
        </p:spPr>
        <p:txBody>
          <a:bodyPr lIns="0" tIns="152400" rIns="0" bIns="152400" anchor="ctr"/>
          <a:lstStyle/>
          <a:p>
            <a:pPr defTabSz="762000">
              <a:defRPr/>
            </a:pPr>
            <a:r>
              <a:rPr lang="de-DE" sz="800" kern="0" dirty="0">
                <a:solidFill>
                  <a:schemeClr val="tx1"/>
                </a:solidFill>
                <a:latin typeface="Verdana" pitchFamily="34" charset="0"/>
                <a:ea typeface="+mj-ea"/>
                <a:cs typeface="+mj-cs"/>
              </a:rPr>
              <a:t>Six Sigma</a:t>
            </a:r>
          </a:p>
        </p:txBody>
      </p:sp>
      <p:sp>
        <p:nvSpPr>
          <p:cNvPr id="5" name="Textfeld 4">
            <a:extLst>
              <a:ext uri="{FF2B5EF4-FFF2-40B4-BE49-F238E27FC236}">
                <a16:creationId xmlns:a16="http://schemas.microsoft.com/office/drawing/2014/main" id="{1834816E-B170-402F-8720-6166745A554C}"/>
              </a:ext>
            </a:extLst>
          </p:cNvPr>
          <p:cNvSpPr txBox="1"/>
          <p:nvPr/>
        </p:nvSpPr>
        <p:spPr>
          <a:xfrm>
            <a:off x="0" y="4617132"/>
            <a:ext cx="9120187" cy="369332"/>
          </a:xfrm>
          <a:prstGeom prst="rect">
            <a:avLst/>
          </a:prstGeom>
          <a:noFill/>
        </p:spPr>
        <p:txBody>
          <a:bodyPr wrap="square" rtlCol="0">
            <a:spAutoFit/>
          </a:bodyPr>
          <a:lstStyle/>
          <a:p>
            <a:pPr algn="ctr"/>
            <a:r>
              <a:rPr lang="de-DE" sz="1800" b="1" dirty="0">
                <a:latin typeface="Calibri" panose="020F0502020204030204" pitchFamily="34" charset="0"/>
                <a:cs typeface="Calibri" panose="020F0502020204030204" pitchFamily="34" charset="0"/>
              </a:rPr>
              <a:t>Input-Analysis, Process-Mapping/ -Analysis, C&amp;E-Matrix, Data-Collection-Plan, Hypothesis</a:t>
            </a:r>
          </a:p>
        </p:txBody>
      </p:sp>
    </p:spTree>
    <p:custDataLst>
      <p:tags r:id="rId1"/>
    </p:custDataLst>
    <p:extLst>
      <p:ext uri="{BB962C8B-B14F-4D97-AF65-F5344CB8AC3E}">
        <p14:creationId xmlns:p14="http://schemas.microsoft.com/office/powerpoint/2010/main" val="3599670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 name="Rectangle 9"/>
          <p:cNvSpPr>
            <a:spLocks noChangeArrowheads="1"/>
          </p:cNvSpPr>
          <p:nvPr/>
        </p:nvSpPr>
        <p:spPr bwMode="auto">
          <a:xfrm>
            <a:off x="264367" y="224648"/>
            <a:ext cx="5831633" cy="1103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152400" rIns="0" bIns="152400" anchor="ctr"/>
          <a:lstStyle/>
          <a:p>
            <a:pPr defTabSz="762000"/>
            <a:r>
              <a:rPr lang="en-US" sz="800" dirty="0">
                <a:solidFill>
                  <a:schemeClr val="tx1"/>
                </a:solidFill>
                <a:latin typeface="Verdana" pitchFamily="34" charset="0"/>
              </a:rPr>
              <a:t>D</a:t>
            </a:r>
            <a:r>
              <a:rPr lang="en-US" sz="800" b="1" dirty="0">
                <a:solidFill>
                  <a:srgbClr val="FFC000"/>
                </a:solidFill>
                <a:latin typeface="Verdana" pitchFamily="34" charset="0"/>
              </a:rPr>
              <a:t>M</a:t>
            </a:r>
            <a:r>
              <a:rPr lang="en-US" sz="800" dirty="0">
                <a:solidFill>
                  <a:schemeClr val="tx1"/>
                </a:solidFill>
                <a:latin typeface="Verdana" pitchFamily="34" charset="0"/>
              </a:rPr>
              <a:t>AIC &gt; Input-Analysis</a:t>
            </a:r>
          </a:p>
        </p:txBody>
      </p:sp>
      <p:pic>
        <p:nvPicPr>
          <p:cNvPr id="7" name="Grafik 6"/>
          <p:cNvPicPr>
            <a:picLocks noChangeAspect="1"/>
          </p:cNvPicPr>
          <p:nvPr/>
        </p:nvPicPr>
        <p:blipFill>
          <a:blip r:embed="rId4"/>
          <a:stretch>
            <a:fillRect/>
          </a:stretch>
        </p:blipFill>
        <p:spPr>
          <a:xfrm>
            <a:off x="263352" y="1268765"/>
            <a:ext cx="6192623" cy="2161825"/>
          </a:xfrm>
          <a:prstGeom prst="rect">
            <a:avLst/>
          </a:prstGeom>
        </p:spPr>
        <p:style>
          <a:lnRef idx="1">
            <a:schemeClr val="accent3"/>
          </a:lnRef>
          <a:fillRef idx="2">
            <a:schemeClr val="accent3"/>
          </a:fillRef>
          <a:effectRef idx="1">
            <a:schemeClr val="accent3"/>
          </a:effectRef>
          <a:fontRef idx="minor">
            <a:schemeClr val="dk1"/>
          </a:fontRef>
        </p:style>
      </p:pic>
      <p:pic>
        <p:nvPicPr>
          <p:cNvPr id="2" name="Grafik 1">
            <a:extLst>
              <a:ext uri="{FF2B5EF4-FFF2-40B4-BE49-F238E27FC236}">
                <a16:creationId xmlns:a16="http://schemas.microsoft.com/office/drawing/2014/main" id="{22AFAD55-A8DA-42FF-B094-75AD3A31C249}"/>
              </a:ext>
            </a:extLst>
          </p:cNvPr>
          <p:cNvPicPr>
            <a:picLocks noChangeAspect="1"/>
          </p:cNvPicPr>
          <p:nvPr/>
        </p:nvPicPr>
        <p:blipFill>
          <a:blip r:embed="rId5"/>
          <a:stretch>
            <a:fillRect/>
          </a:stretch>
        </p:blipFill>
        <p:spPr>
          <a:xfrm>
            <a:off x="263352" y="3487501"/>
            <a:ext cx="4212680" cy="2606912"/>
          </a:xfrm>
          <a:prstGeom prst="rect">
            <a:avLst/>
          </a:prstGeom>
        </p:spPr>
        <p:style>
          <a:lnRef idx="1">
            <a:schemeClr val="accent3"/>
          </a:lnRef>
          <a:fillRef idx="2">
            <a:schemeClr val="accent3"/>
          </a:fillRef>
          <a:effectRef idx="1">
            <a:schemeClr val="accent3"/>
          </a:effectRef>
          <a:fontRef idx="minor">
            <a:schemeClr val="dk1"/>
          </a:fontRef>
        </p:style>
      </p:pic>
      <p:sp>
        <p:nvSpPr>
          <p:cNvPr id="13" name="Rectangle 5">
            <a:extLst>
              <a:ext uri="{FF2B5EF4-FFF2-40B4-BE49-F238E27FC236}">
                <a16:creationId xmlns:a16="http://schemas.microsoft.com/office/drawing/2014/main" id="{E2638D67-F4A1-49D7-A0F7-6489715F3C59}"/>
              </a:ext>
            </a:extLst>
          </p:cNvPr>
          <p:cNvSpPr>
            <a:spLocks noGrp="1" noChangeArrowheads="1"/>
          </p:cNvSpPr>
          <p:nvPr>
            <p:ph type="title"/>
          </p:nvPr>
        </p:nvSpPr>
        <p:spPr bwMode="auto">
          <a:xfrm>
            <a:off x="11324" y="661988"/>
            <a:ext cx="9144000" cy="36671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kern="1200" dirty="0">
                <a:solidFill>
                  <a:schemeClr val="tx1"/>
                </a:solidFill>
                <a:latin typeface="Calibri" pitchFamily="34" charset="0"/>
                <a:ea typeface="+mn-ea"/>
                <a:cs typeface="+mn-cs"/>
              </a:rPr>
              <a:t>Note: Summarize the key message of this slide in the header (here) and footer (below) …</a:t>
            </a:r>
            <a:endParaRPr lang="de-DE" sz="1800" b="1" i="1" kern="1200" dirty="0">
              <a:solidFill>
                <a:schemeClr val="tx1"/>
              </a:solidFill>
              <a:latin typeface="Calibri" pitchFamily="34" charset="0"/>
              <a:ea typeface="+mn-ea"/>
              <a:cs typeface="+mn-cs"/>
            </a:endParaRPr>
          </a:p>
        </p:txBody>
      </p:sp>
      <p:sp>
        <p:nvSpPr>
          <p:cNvPr id="14" name="Rectangle 8">
            <a:extLst>
              <a:ext uri="{FF2B5EF4-FFF2-40B4-BE49-F238E27FC236}">
                <a16:creationId xmlns:a16="http://schemas.microsoft.com/office/drawing/2014/main" id="{C093D69E-E5D0-4080-B9C1-03C673F5C66E}"/>
              </a:ext>
            </a:extLst>
          </p:cNvPr>
          <p:cNvSpPr>
            <a:spLocks noChangeArrowheads="1"/>
          </p:cNvSpPr>
          <p:nvPr/>
        </p:nvSpPr>
        <p:spPr bwMode="auto">
          <a:xfrm>
            <a:off x="11324" y="623093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dirty="0">
                <a:solidFill>
                  <a:schemeClr val="tx1"/>
                </a:solidFill>
                <a:latin typeface="Calibri" pitchFamily="34" charset="0"/>
              </a:rPr>
              <a:t>... in one or two easy-to-understand statements for Six Sigma non-experts</a:t>
            </a:r>
            <a:endParaRPr lang="de-DE" sz="1800" b="1" i="1" dirty="0">
              <a:solidFill>
                <a:schemeClr val="tx1"/>
              </a:solidFill>
              <a:latin typeface="Calibri" pitchFamily="34" charset="0"/>
            </a:endParaRPr>
          </a:p>
        </p:txBody>
      </p:sp>
      <p:sp>
        <p:nvSpPr>
          <p:cNvPr id="15" name="Textfeld 14">
            <a:extLst>
              <a:ext uri="{FF2B5EF4-FFF2-40B4-BE49-F238E27FC236}">
                <a16:creationId xmlns:a16="http://schemas.microsoft.com/office/drawing/2014/main" id="{0425CDF6-F047-4029-A33C-40A88DD9C9CA}"/>
              </a:ext>
            </a:extLst>
          </p:cNvPr>
          <p:cNvSpPr txBox="1"/>
          <p:nvPr/>
        </p:nvSpPr>
        <p:spPr>
          <a:xfrm>
            <a:off x="4548188" y="3487501"/>
            <a:ext cx="7380286" cy="2606912"/>
          </a:xfrm>
          <a:prstGeom prst="rect">
            <a:avLst/>
          </a:prstGeom>
          <a:noFill/>
          <a:ln>
            <a:solidFill>
              <a:schemeClr val="tx1">
                <a:lumMod val="50000"/>
                <a:lumOff val="50000"/>
              </a:schemeClr>
            </a:solidFill>
          </a:ln>
        </p:spPr>
        <p:txBody>
          <a:bodyPr wrap="square" rtlCol="0">
            <a:noAutofit/>
          </a:bodyPr>
          <a:lstStyle/>
          <a:p>
            <a:pPr>
              <a:spcAft>
                <a:spcPts val="200"/>
              </a:spcAft>
            </a:pPr>
            <a:r>
              <a:rPr lang="en-US" b="1" dirty="0">
                <a:latin typeface="Calibri" panose="020F0502020204030204" pitchFamily="34" charset="0"/>
                <a:cs typeface="Calibri" panose="020F0502020204030204" pitchFamily="34" charset="0"/>
              </a:rPr>
              <a:t>Interpretation and implication</a:t>
            </a:r>
            <a:endParaRPr lang="en-GB" sz="1600" dirty="0">
              <a:latin typeface="Calibri" panose="020F0502020204030204" pitchFamily="34" charset="0"/>
              <a:cs typeface="Calibri" panose="020F0502020204030204" pitchFamily="34" charset="0"/>
            </a:endParaRPr>
          </a:p>
        </p:txBody>
      </p:sp>
      <p:sp>
        <p:nvSpPr>
          <p:cNvPr id="16" name="Rechteck 15">
            <a:extLst>
              <a:ext uri="{FF2B5EF4-FFF2-40B4-BE49-F238E27FC236}">
                <a16:creationId xmlns:a16="http://schemas.microsoft.com/office/drawing/2014/main" id="{AC1401FD-6D7C-4009-8C64-456190F90562}"/>
              </a:ext>
            </a:extLst>
          </p:cNvPr>
          <p:cNvSpPr/>
          <p:nvPr/>
        </p:nvSpPr>
        <p:spPr bwMode="auto">
          <a:xfrm>
            <a:off x="6528048" y="1268413"/>
            <a:ext cx="5400428" cy="2160587"/>
          </a:xfrm>
          <a:prstGeom prst="rect">
            <a:avLst/>
          </a:prstGeom>
          <a:noFill/>
          <a:ln w="9525" cap="flat" cmpd="sng" algn="ctr">
            <a:solidFill>
              <a:schemeClr val="tx1">
                <a:lumMod val="50000"/>
                <a:lumOff val="50000"/>
              </a:schemeClr>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266700" marR="0" indent="-177800" algn="l" defTabSz="914400" rtl="0" eaLnBrk="0" fontAlgn="base" latinLnBrk="0" hangingPunct="0">
              <a:lnSpc>
                <a:spcPct val="100000"/>
              </a:lnSpc>
              <a:spcBef>
                <a:spcPct val="0"/>
              </a:spcBef>
              <a:spcAft>
                <a:spcPct val="0"/>
              </a:spcAft>
              <a:buClrTx/>
              <a:buSzTx/>
              <a:buFontTx/>
              <a:buNone/>
              <a:tabLst/>
            </a:pPr>
            <a:r>
              <a:rPr kumimoji="0" lang="de-DE" sz="1400" b="1" i="0" u="none" strike="noStrike" cap="none" normalizeH="0" baseline="0" dirty="0" err="1">
                <a:ln>
                  <a:noFill/>
                </a:ln>
                <a:solidFill>
                  <a:schemeClr val="tx2"/>
                </a:solidFill>
                <a:effectLst/>
                <a:latin typeface="Calibri" panose="020F0502020204030204" pitchFamily="34" charset="0"/>
                <a:cs typeface="Calibri" panose="020F0502020204030204" pitchFamily="34" charset="0"/>
              </a:rPr>
              <a:t>Results</a:t>
            </a: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kumimoji="0" lang="en-GB" sz="1200" i="0" u="none" strike="noStrike" cap="none" normalizeH="0" baseline="0" dirty="0">
              <a:ln>
                <a:noFill/>
              </a:ln>
              <a:solidFill>
                <a:schemeClr val="tx2"/>
              </a:solidFill>
              <a:effectLst/>
              <a:latin typeface="Calibri" panose="020F0502020204030204" pitchFamily="34" charset="0"/>
              <a:cs typeface="Calibri" panose="020F0502020204030204" pitchFamily="34" charset="0"/>
            </a:endParaRPr>
          </a:p>
        </p:txBody>
      </p:sp>
      <p:sp>
        <p:nvSpPr>
          <p:cNvPr id="17" name="Textfeld 16">
            <a:extLst>
              <a:ext uri="{FF2B5EF4-FFF2-40B4-BE49-F238E27FC236}">
                <a16:creationId xmlns:a16="http://schemas.microsoft.com/office/drawing/2014/main" id="{FA06A654-B5D1-49AB-8F11-5A0FAE48631C}"/>
              </a:ext>
            </a:extLst>
          </p:cNvPr>
          <p:cNvSpPr txBox="1"/>
          <p:nvPr/>
        </p:nvSpPr>
        <p:spPr>
          <a:xfrm rot="21027142">
            <a:off x="245239" y="3212881"/>
            <a:ext cx="6300700" cy="307777"/>
          </a:xfrm>
          <a:prstGeom prst="rect">
            <a:avLst/>
          </a:prstGeom>
          <a:noFill/>
        </p:spPr>
        <p:txBody>
          <a:bodyPr wrap="square" rtlCol="0">
            <a:spAutoFit/>
          </a:bodyPr>
          <a:lstStyle/>
          <a:p>
            <a:r>
              <a:rPr lang="de-DE" dirty="0" err="1">
                <a:solidFill>
                  <a:srgbClr val="FF0000"/>
                </a:solidFill>
              </a:rPr>
              <a:t>Example</a:t>
            </a:r>
            <a:r>
              <a:rPr lang="de-DE" dirty="0">
                <a:solidFill>
                  <a:srgbClr val="FF0000"/>
                </a:solidFill>
              </a:rPr>
              <a:t>: </a:t>
            </a:r>
            <a:r>
              <a:rPr lang="de-DE" dirty="0" err="1">
                <a:solidFill>
                  <a:srgbClr val="FF0000"/>
                </a:solidFill>
              </a:rPr>
              <a:t>please</a:t>
            </a:r>
            <a:r>
              <a:rPr lang="de-DE" dirty="0">
                <a:solidFill>
                  <a:srgbClr val="FF0000"/>
                </a:solidFill>
              </a:rPr>
              <a:t> </a:t>
            </a:r>
            <a:r>
              <a:rPr lang="de-DE" dirty="0" err="1">
                <a:solidFill>
                  <a:srgbClr val="FF0000"/>
                </a:solidFill>
              </a:rPr>
              <a:t>replace</a:t>
            </a:r>
            <a:r>
              <a:rPr lang="de-DE" dirty="0">
                <a:solidFill>
                  <a:srgbClr val="FF0000"/>
                </a:solidFill>
              </a:rPr>
              <a:t> </a:t>
            </a:r>
            <a:r>
              <a:rPr lang="de-DE" dirty="0" err="1">
                <a:solidFill>
                  <a:srgbClr val="FF0000"/>
                </a:solidFill>
              </a:rPr>
              <a:t>example</a:t>
            </a:r>
            <a:r>
              <a:rPr lang="de-DE" dirty="0">
                <a:solidFill>
                  <a:srgbClr val="FF0000"/>
                </a:solidFill>
              </a:rPr>
              <a:t> </a:t>
            </a:r>
            <a:r>
              <a:rPr lang="de-DE" dirty="0" err="1">
                <a:solidFill>
                  <a:srgbClr val="FF0000"/>
                </a:solidFill>
              </a:rPr>
              <a:t>content</a:t>
            </a:r>
            <a:r>
              <a:rPr lang="de-DE" dirty="0">
                <a:solidFill>
                  <a:srgbClr val="FF0000"/>
                </a:solidFill>
              </a:rPr>
              <a:t> </a:t>
            </a:r>
            <a:r>
              <a:rPr lang="de-DE" dirty="0" err="1">
                <a:solidFill>
                  <a:srgbClr val="FF0000"/>
                </a:solidFill>
              </a:rPr>
              <a:t>by</a:t>
            </a:r>
            <a:r>
              <a:rPr lang="de-DE" dirty="0">
                <a:solidFill>
                  <a:srgbClr val="FF0000"/>
                </a:solidFill>
              </a:rPr>
              <a:t> </a:t>
            </a:r>
            <a:r>
              <a:rPr lang="de-DE" dirty="0" err="1">
                <a:solidFill>
                  <a:srgbClr val="FF0000"/>
                </a:solidFill>
              </a:rPr>
              <a:t>information</a:t>
            </a:r>
            <a:r>
              <a:rPr lang="de-DE" dirty="0">
                <a:solidFill>
                  <a:srgbClr val="FF0000"/>
                </a:solidFill>
              </a:rPr>
              <a:t> </a:t>
            </a:r>
            <a:r>
              <a:rPr lang="de-DE" dirty="0" err="1">
                <a:solidFill>
                  <a:srgbClr val="FF0000"/>
                </a:solidFill>
              </a:rPr>
              <a:t>about</a:t>
            </a:r>
            <a:r>
              <a:rPr lang="de-DE" dirty="0">
                <a:solidFill>
                  <a:srgbClr val="FF0000"/>
                </a:solidFill>
              </a:rPr>
              <a:t> </a:t>
            </a:r>
            <a:r>
              <a:rPr lang="de-DE" dirty="0" err="1">
                <a:solidFill>
                  <a:srgbClr val="FF0000"/>
                </a:solidFill>
              </a:rPr>
              <a:t>your</a:t>
            </a:r>
            <a:r>
              <a:rPr lang="de-DE" dirty="0">
                <a:solidFill>
                  <a:srgbClr val="FF0000"/>
                </a:solidFill>
              </a:rPr>
              <a:t> </a:t>
            </a:r>
            <a:r>
              <a:rPr lang="de-DE" dirty="0" err="1">
                <a:solidFill>
                  <a:srgbClr val="FF0000"/>
                </a:solidFill>
              </a:rPr>
              <a:t>project</a:t>
            </a:r>
            <a:r>
              <a:rPr lang="de-DE" dirty="0">
                <a:solidFill>
                  <a:srgbClr val="FF0000"/>
                </a:solidFill>
              </a:rPr>
              <a:t>  </a:t>
            </a:r>
            <a:endParaRPr lang="en-GB" dirty="0">
              <a:solidFill>
                <a:srgbClr val="FF0000"/>
              </a:solidFill>
            </a:endParaRPr>
          </a:p>
        </p:txBody>
      </p:sp>
    </p:spTree>
    <p:custDataLst>
      <p:tags r:id="rId1"/>
    </p:custDataLst>
    <p:extLst>
      <p:ext uri="{BB962C8B-B14F-4D97-AF65-F5344CB8AC3E}">
        <p14:creationId xmlns:p14="http://schemas.microsoft.com/office/powerpoint/2010/main" val="1959131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 name="Rectangle 9">
            <a:extLst>
              <a:ext uri="{FF2B5EF4-FFF2-40B4-BE49-F238E27FC236}">
                <a16:creationId xmlns:a16="http://schemas.microsoft.com/office/drawing/2014/main" id="{9D17B4B6-9BB3-4DC4-AF47-7B78547E2EF7}"/>
              </a:ext>
            </a:extLst>
          </p:cNvPr>
          <p:cNvSpPr>
            <a:spLocks noChangeArrowheads="1"/>
          </p:cNvSpPr>
          <p:nvPr/>
        </p:nvSpPr>
        <p:spPr bwMode="auto">
          <a:xfrm>
            <a:off x="263353" y="224648"/>
            <a:ext cx="5832648" cy="1103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152400" rIns="0" bIns="152400" anchor="ctr"/>
          <a:lstStyle/>
          <a:p>
            <a:pPr defTabSz="762000"/>
            <a:r>
              <a:rPr lang="de-DE" sz="800" dirty="0">
                <a:solidFill>
                  <a:schemeClr val="tx1"/>
                </a:solidFill>
                <a:latin typeface="Verdana" pitchFamily="34" charset="0"/>
              </a:rPr>
              <a:t>D</a:t>
            </a:r>
            <a:r>
              <a:rPr lang="de-DE" sz="800" b="1" dirty="0">
                <a:solidFill>
                  <a:srgbClr val="FFC000"/>
                </a:solidFill>
                <a:latin typeface="Verdana" pitchFamily="34" charset="0"/>
              </a:rPr>
              <a:t>M</a:t>
            </a:r>
            <a:r>
              <a:rPr lang="de-DE" sz="800" dirty="0">
                <a:solidFill>
                  <a:schemeClr val="tx1"/>
                </a:solidFill>
                <a:latin typeface="Verdana" pitchFamily="34" charset="0"/>
              </a:rPr>
              <a:t>AIC &gt; Process-Mapping-Analysis</a:t>
            </a:r>
          </a:p>
        </p:txBody>
      </p:sp>
      <p:pic>
        <p:nvPicPr>
          <p:cNvPr id="2" name="Grafik 1">
            <a:extLst>
              <a:ext uri="{FF2B5EF4-FFF2-40B4-BE49-F238E27FC236}">
                <a16:creationId xmlns:a16="http://schemas.microsoft.com/office/drawing/2014/main" id="{D2014698-EDA7-4713-AE35-0B4E2C4106ED}"/>
              </a:ext>
            </a:extLst>
          </p:cNvPr>
          <p:cNvPicPr>
            <a:picLocks noChangeAspect="1"/>
          </p:cNvPicPr>
          <p:nvPr/>
        </p:nvPicPr>
        <p:blipFill>
          <a:blip r:embed="rId4"/>
          <a:stretch>
            <a:fillRect/>
          </a:stretch>
        </p:blipFill>
        <p:spPr>
          <a:xfrm>
            <a:off x="263525" y="1268414"/>
            <a:ext cx="4176291" cy="4825040"/>
          </a:xfrm>
          <a:prstGeom prst="rect">
            <a:avLst/>
          </a:prstGeom>
        </p:spPr>
        <p:style>
          <a:lnRef idx="1">
            <a:schemeClr val="accent3"/>
          </a:lnRef>
          <a:fillRef idx="2">
            <a:schemeClr val="accent3"/>
          </a:fillRef>
          <a:effectRef idx="1">
            <a:schemeClr val="accent3"/>
          </a:effectRef>
          <a:fontRef idx="minor">
            <a:schemeClr val="dk1"/>
          </a:fontRef>
        </p:style>
      </p:pic>
      <p:sp>
        <p:nvSpPr>
          <p:cNvPr id="15" name="Rectangle 5">
            <a:extLst>
              <a:ext uri="{FF2B5EF4-FFF2-40B4-BE49-F238E27FC236}">
                <a16:creationId xmlns:a16="http://schemas.microsoft.com/office/drawing/2014/main" id="{FA8BA543-5716-4C66-8859-9F40AC1E9514}"/>
              </a:ext>
            </a:extLst>
          </p:cNvPr>
          <p:cNvSpPr>
            <a:spLocks noGrp="1" noChangeArrowheads="1"/>
          </p:cNvSpPr>
          <p:nvPr>
            <p:ph type="title"/>
          </p:nvPr>
        </p:nvSpPr>
        <p:spPr bwMode="auto">
          <a:xfrm>
            <a:off x="11324" y="661988"/>
            <a:ext cx="9144000" cy="36671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kern="1200" dirty="0">
                <a:solidFill>
                  <a:schemeClr val="tx1"/>
                </a:solidFill>
                <a:latin typeface="Calibri" pitchFamily="34" charset="0"/>
                <a:ea typeface="+mn-ea"/>
                <a:cs typeface="+mn-cs"/>
              </a:rPr>
              <a:t>Note: Summarize the key message of this slide in the header (here) and footer (below) …</a:t>
            </a:r>
            <a:endParaRPr lang="de-DE" sz="1800" b="1" i="1" kern="1200" dirty="0">
              <a:solidFill>
                <a:schemeClr val="tx1"/>
              </a:solidFill>
              <a:latin typeface="Calibri" pitchFamily="34" charset="0"/>
              <a:ea typeface="+mn-ea"/>
              <a:cs typeface="+mn-cs"/>
            </a:endParaRPr>
          </a:p>
        </p:txBody>
      </p:sp>
      <p:sp>
        <p:nvSpPr>
          <p:cNvPr id="16" name="Rectangle 8">
            <a:extLst>
              <a:ext uri="{FF2B5EF4-FFF2-40B4-BE49-F238E27FC236}">
                <a16:creationId xmlns:a16="http://schemas.microsoft.com/office/drawing/2014/main" id="{1B46EEC9-947C-4B5C-836D-BFE7C9F00518}"/>
              </a:ext>
            </a:extLst>
          </p:cNvPr>
          <p:cNvSpPr>
            <a:spLocks noChangeArrowheads="1"/>
          </p:cNvSpPr>
          <p:nvPr/>
        </p:nvSpPr>
        <p:spPr bwMode="auto">
          <a:xfrm>
            <a:off x="11324" y="623093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dirty="0">
                <a:solidFill>
                  <a:schemeClr val="tx1"/>
                </a:solidFill>
                <a:latin typeface="Calibri" pitchFamily="34" charset="0"/>
              </a:rPr>
              <a:t>... in one or two easy-to-understand statements for Six Sigma non-experts</a:t>
            </a:r>
            <a:endParaRPr lang="de-DE" sz="1800" b="1" i="1" dirty="0">
              <a:solidFill>
                <a:schemeClr val="tx1"/>
              </a:solidFill>
              <a:latin typeface="Calibri" pitchFamily="34" charset="0"/>
            </a:endParaRPr>
          </a:p>
        </p:txBody>
      </p:sp>
      <p:sp>
        <p:nvSpPr>
          <p:cNvPr id="6" name="Pfeil: nach rechts 5">
            <a:extLst>
              <a:ext uri="{FF2B5EF4-FFF2-40B4-BE49-F238E27FC236}">
                <a16:creationId xmlns:a16="http://schemas.microsoft.com/office/drawing/2014/main" id="{0DC75157-B3BB-401B-8C67-8A6C243B6D53}"/>
              </a:ext>
            </a:extLst>
          </p:cNvPr>
          <p:cNvSpPr/>
          <p:nvPr/>
        </p:nvSpPr>
        <p:spPr bwMode="auto">
          <a:xfrm>
            <a:off x="4835860" y="3212976"/>
            <a:ext cx="972108" cy="972108"/>
          </a:xfrm>
          <a:prstGeom prst="rightArrow">
            <a:avLst/>
          </a:prstGeom>
          <a:noFill/>
          <a:ln w="12700" cap="flat" cmpd="sng" algn="ctr">
            <a:solidFill>
              <a:schemeClr val="tx1"/>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a:ln>
                <a:noFill/>
              </a:ln>
              <a:solidFill>
                <a:schemeClr val="tx2"/>
              </a:solidFill>
              <a:effectLst/>
              <a:latin typeface="Arial" charset="0"/>
            </a:endParaRPr>
          </a:p>
        </p:txBody>
      </p:sp>
      <p:sp>
        <p:nvSpPr>
          <p:cNvPr id="19" name="Textfeld 18">
            <a:extLst>
              <a:ext uri="{FF2B5EF4-FFF2-40B4-BE49-F238E27FC236}">
                <a16:creationId xmlns:a16="http://schemas.microsoft.com/office/drawing/2014/main" id="{37C5B45C-E279-40C8-AD68-6C6287F7DC8C}"/>
              </a:ext>
            </a:extLst>
          </p:cNvPr>
          <p:cNvSpPr txBox="1"/>
          <p:nvPr/>
        </p:nvSpPr>
        <p:spPr>
          <a:xfrm rot="21027142">
            <a:off x="317247" y="2689270"/>
            <a:ext cx="6300700" cy="307777"/>
          </a:xfrm>
          <a:prstGeom prst="rect">
            <a:avLst/>
          </a:prstGeom>
          <a:noFill/>
        </p:spPr>
        <p:txBody>
          <a:bodyPr wrap="square" rtlCol="0">
            <a:spAutoFit/>
          </a:bodyPr>
          <a:lstStyle/>
          <a:p>
            <a:r>
              <a:rPr lang="de-DE" dirty="0" err="1">
                <a:solidFill>
                  <a:srgbClr val="FF0000"/>
                </a:solidFill>
              </a:rPr>
              <a:t>Example</a:t>
            </a:r>
            <a:r>
              <a:rPr lang="de-DE" dirty="0">
                <a:solidFill>
                  <a:srgbClr val="FF0000"/>
                </a:solidFill>
              </a:rPr>
              <a:t>: </a:t>
            </a:r>
            <a:r>
              <a:rPr lang="de-DE" dirty="0" err="1">
                <a:solidFill>
                  <a:srgbClr val="FF0000"/>
                </a:solidFill>
              </a:rPr>
              <a:t>please</a:t>
            </a:r>
            <a:r>
              <a:rPr lang="de-DE" dirty="0">
                <a:solidFill>
                  <a:srgbClr val="FF0000"/>
                </a:solidFill>
              </a:rPr>
              <a:t> </a:t>
            </a:r>
            <a:r>
              <a:rPr lang="de-DE" dirty="0" err="1">
                <a:solidFill>
                  <a:srgbClr val="FF0000"/>
                </a:solidFill>
              </a:rPr>
              <a:t>replace</a:t>
            </a:r>
            <a:r>
              <a:rPr lang="de-DE" dirty="0">
                <a:solidFill>
                  <a:srgbClr val="FF0000"/>
                </a:solidFill>
              </a:rPr>
              <a:t> </a:t>
            </a:r>
            <a:r>
              <a:rPr lang="de-DE" dirty="0" err="1">
                <a:solidFill>
                  <a:srgbClr val="FF0000"/>
                </a:solidFill>
              </a:rPr>
              <a:t>example</a:t>
            </a:r>
            <a:r>
              <a:rPr lang="de-DE" dirty="0">
                <a:solidFill>
                  <a:srgbClr val="FF0000"/>
                </a:solidFill>
              </a:rPr>
              <a:t> </a:t>
            </a:r>
            <a:r>
              <a:rPr lang="de-DE" dirty="0" err="1">
                <a:solidFill>
                  <a:srgbClr val="FF0000"/>
                </a:solidFill>
              </a:rPr>
              <a:t>content</a:t>
            </a:r>
            <a:r>
              <a:rPr lang="de-DE" dirty="0">
                <a:solidFill>
                  <a:srgbClr val="FF0000"/>
                </a:solidFill>
              </a:rPr>
              <a:t> </a:t>
            </a:r>
            <a:r>
              <a:rPr lang="de-DE" dirty="0" err="1">
                <a:solidFill>
                  <a:srgbClr val="FF0000"/>
                </a:solidFill>
              </a:rPr>
              <a:t>by</a:t>
            </a:r>
            <a:r>
              <a:rPr lang="de-DE" dirty="0">
                <a:solidFill>
                  <a:srgbClr val="FF0000"/>
                </a:solidFill>
              </a:rPr>
              <a:t> </a:t>
            </a:r>
            <a:r>
              <a:rPr lang="de-DE" dirty="0" err="1">
                <a:solidFill>
                  <a:srgbClr val="FF0000"/>
                </a:solidFill>
              </a:rPr>
              <a:t>information</a:t>
            </a:r>
            <a:r>
              <a:rPr lang="de-DE" dirty="0">
                <a:solidFill>
                  <a:srgbClr val="FF0000"/>
                </a:solidFill>
              </a:rPr>
              <a:t> </a:t>
            </a:r>
            <a:r>
              <a:rPr lang="de-DE" dirty="0" err="1">
                <a:solidFill>
                  <a:srgbClr val="FF0000"/>
                </a:solidFill>
              </a:rPr>
              <a:t>about</a:t>
            </a:r>
            <a:r>
              <a:rPr lang="de-DE" dirty="0">
                <a:solidFill>
                  <a:srgbClr val="FF0000"/>
                </a:solidFill>
              </a:rPr>
              <a:t> </a:t>
            </a:r>
            <a:r>
              <a:rPr lang="de-DE" dirty="0" err="1">
                <a:solidFill>
                  <a:srgbClr val="FF0000"/>
                </a:solidFill>
              </a:rPr>
              <a:t>your</a:t>
            </a:r>
            <a:r>
              <a:rPr lang="de-DE" dirty="0">
                <a:solidFill>
                  <a:srgbClr val="FF0000"/>
                </a:solidFill>
              </a:rPr>
              <a:t> </a:t>
            </a:r>
            <a:r>
              <a:rPr lang="de-DE" dirty="0" err="1">
                <a:solidFill>
                  <a:srgbClr val="FF0000"/>
                </a:solidFill>
              </a:rPr>
              <a:t>project</a:t>
            </a:r>
            <a:r>
              <a:rPr lang="de-DE" dirty="0">
                <a:solidFill>
                  <a:srgbClr val="FF0000"/>
                </a:solidFill>
              </a:rPr>
              <a:t>  </a:t>
            </a:r>
            <a:endParaRPr lang="en-GB" dirty="0">
              <a:solidFill>
                <a:srgbClr val="FF0000"/>
              </a:solidFill>
            </a:endParaRPr>
          </a:p>
        </p:txBody>
      </p:sp>
    </p:spTree>
    <p:custDataLst>
      <p:tags r:id="rId1"/>
    </p:custDataLst>
    <p:extLst>
      <p:ext uri="{BB962C8B-B14F-4D97-AF65-F5344CB8AC3E}">
        <p14:creationId xmlns:p14="http://schemas.microsoft.com/office/powerpoint/2010/main" val="3041008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 name="Rectangle 9">
            <a:extLst>
              <a:ext uri="{FF2B5EF4-FFF2-40B4-BE49-F238E27FC236}">
                <a16:creationId xmlns:a16="http://schemas.microsoft.com/office/drawing/2014/main" id="{9D17B4B6-9BB3-4DC4-AF47-7B78547E2EF7}"/>
              </a:ext>
            </a:extLst>
          </p:cNvPr>
          <p:cNvSpPr>
            <a:spLocks noChangeArrowheads="1"/>
          </p:cNvSpPr>
          <p:nvPr/>
        </p:nvSpPr>
        <p:spPr bwMode="auto">
          <a:xfrm>
            <a:off x="263353" y="224648"/>
            <a:ext cx="5832648" cy="1103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152400" rIns="0" bIns="152400" anchor="ctr"/>
          <a:lstStyle/>
          <a:p>
            <a:pPr defTabSz="762000"/>
            <a:r>
              <a:rPr lang="de-DE" sz="800" dirty="0">
                <a:solidFill>
                  <a:schemeClr val="tx1"/>
                </a:solidFill>
                <a:latin typeface="Verdana" pitchFamily="34" charset="0"/>
              </a:rPr>
              <a:t>D</a:t>
            </a:r>
            <a:r>
              <a:rPr lang="de-DE" sz="800" b="1" dirty="0">
                <a:solidFill>
                  <a:srgbClr val="FFC000"/>
                </a:solidFill>
                <a:latin typeface="Verdana" pitchFamily="34" charset="0"/>
              </a:rPr>
              <a:t>M</a:t>
            </a:r>
            <a:r>
              <a:rPr lang="de-DE" sz="800" dirty="0">
                <a:solidFill>
                  <a:schemeClr val="tx1"/>
                </a:solidFill>
                <a:latin typeface="Verdana" pitchFamily="34" charset="0"/>
              </a:rPr>
              <a:t>AIC &gt; Process-Mapping-Analysis</a:t>
            </a:r>
          </a:p>
        </p:txBody>
      </p:sp>
      <p:pic>
        <p:nvPicPr>
          <p:cNvPr id="7" name="Grafik 6">
            <a:extLst>
              <a:ext uri="{FF2B5EF4-FFF2-40B4-BE49-F238E27FC236}">
                <a16:creationId xmlns:a16="http://schemas.microsoft.com/office/drawing/2014/main" id="{2429F94A-9F73-4C1A-94C0-E14F5AA2216A}"/>
              </a:ext>
            </a:extLst>
          </p:cNvPr>
          <p:cNvPicPr>
            <a:picLocks noChangeAspect="1"/>
          </p:cNvPicPr>
          <p:nvPr/>
        </p:nvPicPr>
        <p:blipFill>
          <a:blip r:embed="rId4"/>
          <a:stretch>
            <a:fillRect/>
          </a:stretch>
        </p:blipFill>
        <p:spPr>
          <a:xfrm>
            <a:off x="263352" y="1274791"/>
            <a:ext cx="4320964" cy="2673921"/>
          </a:xfrm>
          <a:prstGeom prst="rect">
            <a:avLst/>
          </a:prstGeom>
        </p:spPr>
        <p:style>
          <a:lnRef idx="1">
            <a:schemeClr val="accent3"/>
          </a:lnRef>
          <a:fillRef idx="2">
            <a:schemeClr val="accent3"/>
          </a:fillRef>
          <a:effectRef idx="1">
            <a:schemeClr val="accent3"/>
          </a:effectRef>
          <a:fontRef idx="minor">
            <a:schemeClr val="dk1"/>
          </a:fontRef>
        </p:style>
      </p:pic>
      <p:sp>
        <p:nvSpPr>
          <p:cNvPr id="15" name="Rectangle 5">
            <a:extLst>
              <a:ext uri="{FF2B5EF4-FFF2-40B4-BE49-F238E27FC236}">
                <a16:creationId xmlns:a16="http://schemas.microsoft.com/office/drawing/2014/main" id="{B80982F9-3F76-43F0-8248-68605FD2255F}"/>
              </a:ext>
            </a:extLst>
          </p:cNvPr>
          <p:cNvSpPr>
            <a:spLocks noGrp="1" noChangeArrowheads="1"/>
          </p:cNvSpPr>
          <p:nvPr>
            <p:ph type="title"/>
          </p:nvPr>
        </p:nvSpPr>
        <p:spPr bwMode="auto">
          <a:xfrm>
            <a:off x="11324" y="661988"/>
            <a:ext cx="9144000" cy="36671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kern="1200" dirty="0">
                <a:solidFill>
                  <a:schemeClr val="tx1"/>
                </a:solidFill>
                <a:latin typeface="Calibri" pitchFamily="34" charset="0"/>
                <a:ea typeface="+mn-ea"/>
                <a:cs typeface="+mn-cs"/>
              </a:rPr>
              <a:t>Note: Summarize the key message of this slide in the header (here) and footer (below) …</a:t>
            </a:r>
            <a:endParaRPr lang="de-DE" sz="1800" b="1" i="1" kern="1200" dirty="0">
              <a:solidFill>
                <a:schemeClr val="tx1"/>
              </a:solidFill>
              <a:latin typeface="Calibri" pitchFamily="34" charset="0"/>
              <a:ea typeface="+mn-ea"/>
              <a:cs typeface="+mn-cs"/>
            </a:endParaRPr>
          </a:p>
        </p:txBody>
      </p:sp>
      <p:sp>
        <p:nvSpPr>
          <p:cNvPr id="16" name="Rectangle 8">
            <a:extLst>
              <a:ext uri="{FF2B5EF4-FFF2-40B4-BE49-F238E27FC236}">
                <a16:creationId xmlns:a16="http://schemas.microsoft.com/office/drawing/2014/main" id="{F05D99DF-C749-4AD7-AB8B-E8B85B91D942}"/>
              </a:ext>
            </a:extLst>
          </p:cNvPr>
          <p:cNvSpPr>
            <a:spLocks noChangeArrowheads="1"/>
          </p:cNvSpPr>
          <p:nvPr/>
        </p:nvSpPr>
        <p:spPr bwMode="auto">
          <a:xfrm>
            <a:off x="11324" y="623093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dirty="0">
                <a:solidFill>
                  <a:schemeClr val="tx1"/>
                </a:solidFill>
                <a:latin typeface="Calibri" pitchFamily="34" charset="0"/>
              </a:rPr>
              <a:t>... in one or two easy-to-understand statements for Six Sigma non-experts</a:t>
            </a:r>
            <a:endParaRPr lang="de-DE" sz="1800" b="1" i="1" dirty="0">
              <a:solidFill>
                <a:schemeClr val="tx1"/>
              </a:solidFill>
              <a:latin typeface="Calibri" pitchFamily="34" charset="0"/>
            </a:endParaRPr>
          </a:p>
        </p:txBody>
      </p:sp>
      <p:sp>
        <p:nvSpPr>
          <p:cNvPr id="17" name="Textfeld 16">
            <a:extLst>
              <a:ext uri="{FF2B5EF4-FFF2-40B4-BE49-F238E27FC236}">
                <a16:creationId xmlns:a16="http://schemas.microsoft.com/office/drawing/2014/main" id="{C9ABE369-89AB-499B-A74E-24013D0B609A}"/>
              </a:ext>
            </a:extLst>
          </p:cNvPr>
          <p:cNvSpPr txBox="1"/>
          <p:nvPr/>
        </p:nvSpPr>
        <p:spPr>
          <a:xfrm>
            <a:off x="263352" y="4041068"/>
            <a:ext cx="11665122" cy="1943807"/>
          </a:xfrm>
          <a:prstGeom prst="rect">
            <a:avLst/>
          </a:prstGeom>
          <a:noFill/>
          <a:ln>
            <a:solidFill>
              <a:schemeClr val="tx1">
                <a:lumMod val="50000"/>
                <a:lumOff val="50000"/>
              </a:schemeClr>
            </a:solidFill>
          </a:ln>
        </p:spPr>
        <p:txBody>
          <a:bodyPr wrap="square" rtlCol="0">
            <a:noAutofit/>
          </a:bodyPr>
          <a:lstStyle/>
          <a:p>
            <a:pPr>
              <a:spcAft>
                <a:spcPts val="200"/>
              </a:spcAft>
            </a:pPr>
            <a:r>
              <a:rPr lang="en-US" b="1" dirty="0">
                <a:latin typeface="Calibri" panose="020F0502020204030204" pitchFamily="34" charset="0"/>
                <a:cs typeface="Calibri" panose="020F0502020204030204" pitchFamily="34" charset="0"/>
              </a:rPr>
              <a:t>Interpretation and implication</a:t>
            </a:r>
            <a:endParaRPr lang="en-GB" sz="1600" dirty="0">
              <a:latin typeface="Calibri" panose="020F0502020204030204" pitchFamily="34" charset="0"/>
              <a:cs typeface="Calibri" panose="020F0502020204030204" pitchFamily="34" charset="0"/>
            </a:endParaRPr>
          </a:p>
        </p:txBody>
      </p:sp>
      <p:sp>
        <p:nvSpPr>
          <p:cNvPr id="18" name="Rechteck 17">
            <a:extLst>
              <a:ext uri="{FF2B5EF4-FFF2-40B4-BE49-F238E27FC236}">
                <a16:creationId xmlns:a16="http://schemas.microsoft.com/office/drawing/2014/main" id="{3E609D7C-3936-49B3-AA84-F20B7E9711EE}"/>
              </a:ext>
            </a:extLst>
          </p:cNvPr>
          <p:cNvSpPr/>
          <p:nvPr/>
        </p:nvSpPr>
        <p:spPr bwMode="auto">
          <a:xfrm>
            <a:off x="4691843" y="1268413"/>
            <a:ext cx="7236631" cy="2680299"/>
          </a:xfrm>
          <a:prstGeom prst="rect">
            <a:avLst/>
          </a:prstGeom>
          <a:noFill/>
          <a:ln w="9525" cap="flat" cmpd="sng" algn="ctr">
            <a:solidFill>
              <a:schemeClr val="tx1">
                <a:lumMod val="50000"/>
                <a:lumOff val="50000"/>
              </a:schemeClr>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266700" marR="0" indent="-177800" algn="l" defTabSz="914400" rtl="0" eaLnBrk="0" fontAlgn="base" latinLnBrk="0" hangingPunct="0">
              <a:lnSpc>
                <a:spcPct val="100000"/>
              </a:lnSpc>
              <a:spcBef>
                <a:spcPct val="0"/>
              </a:spcBef>
              <a:spcAft>
                <a:spcPct val="0"/>
              </a:spcAft>
              <a:buClrTx/>
              <a:buSzTx/>
              <a:buFontTx/>
              <a:buNone/>
              <a:tabLst/>
            </a:pPr>
            <a:r>
              <a:rPr kumimoji="0" lang="de-DE" sz="1400" b="1" i="0" u="none" strike="noStrike" cap="none" normalizeH="0" baseline="0" dirty="0" err="1">
                <a:ln>
                  <a:noFill/>
                </a:ln>
                <a:solidFill>
                  <a:schemeClr val="tx2"/>
                </a:solidFill>
                <a:effectLst/>
                <a:latin typeface="Calibri" panose="020F0502020204030204" pitchFamily="34" charset="0"/>
                <a:cs typeface="Calibri" panose="020F0502020204030204" pitchFamily="34" charset="0"/>
              </a:rPr>
              <a:t>Results</a:t>
            </a:r>
            <a:endParaRPr kumimoji="0" lang="en-GB" sz="1200" i="0" u="none" strike="noStrike" cap="none" normalizeH="0" baseline="0" dirty="0">
              <a:ln>
                <a:noFill/>
              </a:ln>
              <a:solidFill>
                <a:schemeClr val="tx2"/>
              </a:solidFill>
              <a:effectLst/>
              <a:latin typeface="Calibri" panose="020F0502020204030204" pitchFamily="34" charset="0"/>
              <a:cs typeface="Calibri" panose="020F0502020204030204" pitchFamily="34" charset="0"/>
            </a:endParaRPr>
          </a:p>
        </p:txBody>
      </p:sp>
      <p:sp>
        <p:nvSpPr>
          <p:cNvPr id="19" name="Textfeld 18">
            <a:extLst>
              <a:ext uri="{FF2B5EF4-FFF2-40B4-BE49-F238E27FC236}">
                <a16:creationId xmlns:a16="http://schemas.microsoft.com/office/drawing/2014/main" id="{CCBCD80B-1CC7-4BB4-A45A-85D0C2B2AB65}"/>
              </a:ext>
            </a:extLst>
          </p:cNvPr>
          <p:cNvSpPr txBox="1"/>
          <p:nvPr/>
        </p:nvSpPr>
        <p:spPr>
          <a:xfrm rot="21027142">
            <a:off x="706339" y="2074353"/>
            <a:ext cx="3679564" cy="523220"/>
          </a:xfrm>
          <a:prstGeom prst="rect">
            <a:avLst/>
          </a:prstGeom>
          <a:noFill/>
        </p:spPr>
        <p:txBody>
          <a:bodyPr wrap="square" rtlCol="0">
            <a:spAutoFit/>
          </a:bodyPr>
          <a:lstStyle/>
          <a:p>
            <a:r>
              <a:rPr lang="de-DE" dirty="0" err="1">
                <a:solidFill>
                  <a:srgbClr val="FF0000"/>
                </a:solidFill>
              </a:rPr>
              <a:t>Example</a:t>
            </a:r>
            <a:r>
              <a:rPr lang="de-DE" dirty="0">
                <a:solidFill>
                  <a:srgbClr val="FF0000"/>
                </a:solidFill>
              </a:rPr>
              <a:t>: </a:t>
            </a:r>
            <a:r>
              <a:rPr lang="de-DE" dirty="0" err="1">
                <a:solidFill>
                  <a:srgbClr val="FF0000"/>
                </a:solidFill>
              </a:rPr>
              <a:t>please</a:t>
            </a:r>
            <a:r>
              <a:rPr lang="de-DE" dirty="0">
                <a:solidFill>
                  <a:srgbClr val="FF0000"/>
                </a:solidFill>
              </a:rPr>
              <a:t> </a:t>
            </a:r>
            <a:r>
              <a:rPr lang="de-DE" dirty="0" err="1">
                <a:solidFill>
                  <a:srgbClr val="FF0000"/>
                </a:solidFill>
              </a:rPr>
              <a:t>replace</a:t>
            </a:r>
            <a:r>
              <a:rPr lang="de-DE" dirty="0">
                <a:solidFill>
                  <a:srgbClr val="FF0000"/>
                </a:solidFill>
              </a:rPr>
              <a:t> </a:t>
            </a:r>
            <a:r>
              <a:rPr lang="de-DE" dirty="0" err="1">
                <a:solidFill>
                  <a:srgbClr val="FF0000"/>
                </a:solidFill>
              </a:rPr>
              <a:t>example</a:t>
            </a:r>
            <a:r>
              <a:rPr lang="de-DE" dirty="0">
                <a:solidFill>
                  <a:srgbClr val="FF0000"/>
                </a:solidFill>
              </a:rPr>
              <a:t> </a:t>
            </a:r>
            <a:r>
              <a:rPr lang="de-DE" dirty="0" err="1">
                <a:solidFill>
                  <a:srgbClr val="FF0000"/>
                </a:solidFill>
              </a:rPr>
              <a:t>content</a:t>
            </a:r>
            <a:endParaRPr lang="de-DE" dirty="0">
              <a:solidFill>
                <a:srgbClr val="FF0000"/>
              </a:solidFill>
            </a:endParaRPr>
          </a:p>
          <a:p>
            <a:r>
              <a:rPr lang="de-DE" dirty="0" err="1">
                <a:solidFill>
                  <a:srgbClr val="FF0000"/>
                </a:solidFill>
              </a:rPr>
              <a:t>by</a:t>
            </a:r>
            <a:r>
              <a:rPr lang="de-DE" dirty="0">
                <a:solidFill>
                  <a:srgbClr val="FF0000"/>
                </a:solidFill>
              </a:rPr>
              <a:t> </a:t>
            </a:r>
            <a:r>
              <a:rPr lang="de-DE" dirty="0" err="1">
                <a:solidFill>
                  <a:srgbClr val="FF0000"/>
                </a:solidFill>
              </a:rPr>
              <a:t>information</a:t>
            </a:r>
            <a:r>
              <a:rPr lang="de-DE" dirty="0">
                <a:solidFill>
                  <a:srgbClr val="FF0000"/>
                </a:solidFill>
              </a:rPr>
              <a:t> </a:t>
            </a:r>
            <a:r>
              <a:rPr lang="de-DE" dirty="0" err="1">
                <a:solidFill>
                  <a:srgbClr val="FF0000"/>
                </a:solidFill>
              </a:rPr>
              <a:t>about</a:t>
            </a:r>
            <a:r>
              <a:rPr lang="de-DE" dirty="0">
                <a:solidFill>
                  <a:srgbClr val="FF0000"/>
                </a:solidFill>
              </a:rPr>
              <a:t> </a:t>
            </a:r>
            <a:r>
              <a:rPr lang="de-DE" dirty="0" err="1">
                <a:solidFill>
                  <a:srgbClr val="FF0000"/>
                </a:solidFill>
              </a:rPr>
              <a:t>your</a:t>
            </a:r>
            <a:r>
              <a:rPr lang="de-DE" dirty="0">
                <a:solidFill>
                  <a:srgbClr val="FF0000"/>
                </a:solidFill>
              </a:rPr>
              <a:t> </a:t>
            </a:r>
            <a:r>
              <a:rPr lang="de-DE" dirty="0" err="1">
                <a:solidFill>
                  <a:srgbClr val="FF0000"/>
                </a:solidFill>
              </a:rPr>
              <a:t>project</a:t>
            </a:r>
            <a:r>
              <a:rPr lang="de-DE" dirty="0">
                <a:solidFill>
                  <a:srgbClr val="FF0000"/>
                </a:solidFill>
              </a:rPr>
              <a:t>  </a:t>
            </a:r>
            <a:endParaRPr lang="en-GB" dirty="0">
              <a:solidFill>
                <a:srgbClr val="FF0000"/>
              </a:solidFill>
            </a:endParaRPr>
          </a:p>
        </p:txBody>
      </p:sp>
    </p:spTree>
    <p:custDataLst>
      <p:tags r:id="rId1"/>
    </p:custDataLst>
    <p:extLst>
      <p:ext uri="{BB962C8B-B14F-4D97-AF65-F5344CB8AC3E}">
        <p14:creationId xmlns:p14="http://schemas.microsoft.com/office/powerpoint/2010/main" val="615074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 name="Rectangle 9">
            <a:extLst>
              <a:ext uri="{FF2B5EF4-FFF2-40B4-BE49-F238E27FC236}">
                <a16:creationId xmlns:a16="http://schemas.microsoft.com/office/drawing/2014/main" id="{9D17B4B6-9BB3-4DC4-AF47-7B78547E2EF7}"/>
              </a:ext>
            </a:extLst>
          </p:cNvPr>
          <p:cNvSpPr>
            <a:spLocks noChangeArrowheads="1"/>
          </p:cNvSpPr>
          <p:nvPr/>
        </p:nvSpPr>
        <p:spPr bwMode="auto">
          <a:xfrm>
            <a:off x="263353" y="224648"/>
            <a:ext cx="5832648" cy="1103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152400" rIns="0" bIns="152400" anchor="ctr"/>
          <a:lstStyle/>
          <a:p>
            <a:pPr defTabSz="762000"/>
            <a:r>
              <a:rPr lang="de-DE" sz="800" dirty="0">
                <a:solidFill>
                  <a:schemeClr val="tx1"/>
                </a:solidFill>
                <a:latin typeface="Verdana" pitchFamily="34" charset="0"/>
              </a:rPr>
              <a:t>D</a:t>
            </a:r>
            <a:r>
              <a:rPr lang="de-DE" sz="800" b="1" dirty="0">
                <a:solidFill>
                  <a:srgbClr val="FFC000"/>
                </a:solidFill>
                <a:latin typeface="Verdana" pitchFamily="34" charset="0"/>
              </a:rPr>
              <a:t>M</a:t>
            </a:r>
            <a:r>
              <a:rPr lang="de-DE" sz="800" dirty="0">
                <a:solidFill>
                  <a:schemeClr val="tx1"/>
                </a:solidFill>
                <a:latin typeface="Verdana" pitchFamily="34" charset="0"/>
              </a:rPr>
              <a:t>AIC &gt; Process-Mapping-Analysis &gt;&gt; </a:t>
            </a:r>
            <a:r>
              <a:rPr lang="de-DE" sz="800" dirty="0" err="1">
                <a:solidFill>
                  <a:schemeClr val="tx1"/>
                </a:solidFill>
                <a:latin typeface="Verdana" pitchFamily="34" charset="0"/>
              </a:rPr>
              <a:t>Documentation</a:t>
            </a:r>
            <a:r>
              <a:rPr lang="de-DE" sz="800" dirty="0">
                <a:solidFill>
                  <a:schemeClr val="tx1"/>
                </a:solidFill>
                <a:latin typeface="Verdana" pitchFamily="34" charset="0"/>
              </a:rPr>
              <a:t> of 1st </a:t>
            </a:r>
            <a:r>
              <a:rPr lang="de-DE" sz="800" dirty="0" err="1">
                <a:solidFill>
                  <a:schemeClr val="tx1"/>
                </a:solidFill>
                <a:latin typeface="Verdana" pitchFamily="34" charset="0"/>
              </a:rPr>
              <a:t>workshop</a:t>
            </a:r>
            <a:endParaRPr lang="de-DE" sz="800" dirty="0">
              <a:solidFill>
                <a:schemeClr val="tx1"/>
              </a:solidFill>
              <a:latin typeface="Verdana" pitchFamily="34" charset="0"/>
            </a:endParaRPr>
          </a:p>
        </p:txBody>
      </p:sp>
      <p:sp>
        <p:nvSpPr>
          <p:cNvPr id="15" name="Rectangle 5">
            <a:extLst>
              <a:ext uri="{FF2B5EF4-FFF2-40B4-BE49-F238E27FC236}">
                <a16:creationId xmlns:a16="http://schemas.microsoft.com/office/drawing/2014/main" id="{B80982F9-3F76-43F0-8248-68605FD2255F}"/>
              </a:ext>
            </a:extLst>
          </p:cNvPr>
          <p:cNvSpPr>
            <a:spLocks noGrp="1" noChangeArrowheads="1"/>
          </p:cNvSpPr>
          <p:nvPr>
            <p:ph type="title"/>
          </p:nvPr>
        </p:nvSpPr>
        <p:spPr bwMode="auto">
          <a:xfrm>
            <a:off x="11324" y="661988"/>
            <a:ext cx="9144000" cy="36671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kern="1200" dirty="0">
                <a:solidFill>
                  <a:schemeClr val="tx1"/>
                </a:solidFill>
                <a:latin typeface="Calibri" pitchFamily="34" charset="0"/>
                <a:ea typeface="+mn-ea"/>
                <a:cs typeface="+mn-cs"/>
              </a:rPr>
              <a:t>Note: Summarize the key message of this slide in the header (here) and footer (below) …</a:t>
            </a:r>
            <a:endParaRPr lang="de-DE" sz="1800" b="1" i="1" kern="1200" dirty="0">
              <a:solidFill>
                <a:schemeClr val="tx1"/>
              </a:solidFill>
              <a:latin typeface="Calibri" pitchFamily="34" charset="0"/>
              <a:ea typeface="+mn-ea"/>
              <a:cs typeface="+mn-cs"/>
            </a:endParaRPr>
          </a:p>
        </p:txBody>
      </p:sp>
      <p:sp>
        <p:nvSpPr>
          <p:cNvPr id="16" name="Rectangle 8">
            <a:extLst>
              <a:ext uri="{FF2B5EF4-FFF2-40B4-BE49-F238E27FC236}">
                <a16:creationId xmlns:a16="http://schemas.microsoft.com/office/drawing/2014/main" id="{F05D99DF-C749-4AD7-AB8B-E8B85B91D942}"/>
              </a:ext>
            </a:extLst>
          </p:cNvPr>
          <p:cNvSpPr>
            <a:spLocks noChangeArrowheads="1"/>
          </p:cNvSpPr>
          <p:nvPr/>
        </p:nvSpPr>
        <p:spPr bwMode="auto">
          <a:xfrm>
            <a:off x="11324" y="623093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dirty="0">
                <a:solidFill>
                  <a:schemeClr val="tx1"/>
                </a:solidFill>
                <a:latin typeface="Calibri" pitchFamily="34" charset="0"/>
              </a:rPr>
              <a:t>... in one or two easy-to-understand statements for Six Sigma non-experts</a:t>
            </a:r>
            <a:endParaRPr lang="de-DE" sz="1800" b="1" i="1" dirty="0">
              <a:solidFill>
                <a:schemeClr val="tx1"/>
              </a:solidFill>
              <a:latin typeface="Calibri" pitchFamily="34" charset="0"/>
            </a:endParaRPr>
          </a:p>
        </p:txBody>
      </p:sp>
      <p:sp>
        <p:nvSpPr>
          <p:cNvPr id="2" name="Rechteck 1">
            <a:extLst>
              <a:ext uri="{FF2B5EF4-FFF2-40B4-BE49-F238E27FC236}">
                <a16:creationId xmlns:a16="http://schemas.microsoft.com/office/drawing/2014/main" id="{BA6E1DFF-1349-4785-9D4D-39C549550C31}"/>
              </a:ext>
            </a:extLst>
          </p:cNvPr>
          <p:cNvSpPr/>
          <p:nvPr/>
        </p:nvSpPr>
        <p:spPr bwMode="auto">
          <a:xfrm>
            <a:off x="263525" y="1268413"/>
            <a:ext cx="1979613" cy="4716462"/>
          </a:xfrm>
          <a:prstGeom prst="rect">
            <a:avLst/>
          </a:prstGeom>
          <a:solidFill>
            <a:schemeClr val="bg1">
              <a:lumMod val="85000"/>
            </a:schemeClr>
          </a:solidFill>
          <a:ln w="12700" cap="flat" cmpd="sng" algn="ctr">
            <a:solidFill>
              <a:schemeClr val="tx1"/>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400" b="1" i="0" u="none" strike="noStrike" cap="none" normalizeH="0" baseline="0" dirty="0">
                <a:ln>
                  <a:noFill/>
                </a:ln>
                <a:solidFill>
                  <a:schemeClr val="tx2"/>
                </a:solidFill>
                <a:effectLst/>
                <a:latin typeface="Calibri" panose="020F0502020204030204" pitchFamily="34" charset="0"/>
                <a:cs typeface="Calibri" panose="020F0502020204030204" pitchFamily="34" charset="0"/>
              </a:rPr>
              <a:t>Picture(s) of </a:t>
            </a:r>
            <a:r>
              <a:rPr kumimoji="0" lang="de-DE" sz="1400" b="1" i="0" u="none" strike="noStrike" cap="none" normalizeH="0" baseline="0" dirty="0" err="1">
                <a:ln>
                  <a:noFill/>
                </a:ln>
                <a:solidFill>
                  <a:schemeClr val="tx2"/>
                </a:solidFill>
                <a:effectLst/>
                <a:latin typeface="Calibri" panose="020F0502020204030204" pitchFamily="34" charset="0"/>
                <a:cs typeface="Calibri" panose="020F0502020204030204" pitchFamily="34" charset="0"/>
              </a:rPr>
              <a:t>workshop</a:t>
            </a:r>
            <a:r>
              <a:rPr kumimoji="0" lang="de-DE" sz="1400" b="1" i="0" u="none" strike="noStrike" cap="none" normalizeH="0" baseline="0" dirty="0">
                <a:ln>
                  <a:noFill/>
                </a:ln>
                <a:solidFill>
                  <a:schemeClr val="tx2"/>
                </a:solidFill>
                <a:effectLst/>
                <a:latin typeface="Calibri" panose="020F0502020204030204" pitchFamily="34" charset="0"/>
                <a:cs typeface="Calibri" panose="020F0502020204030204" pitchFamily="34" charset="0"/>
              </a:rPr>
              <a:t> </a:t>
            </a:r>
            <a:r>
              <a:rPr kumimoji="0" lang="de-DE" sz="1400" b="1" i="0" u="none" strike="noStrike" cap="none" normalizeH="0" baseline="0" dirty="0" err="1">
                <a:ln>
                  <a:noFill/>
                </a:ln>
                <a:solidFill>
                  <a:schemeClr val="tx2"/>
                </a:solidFill>
                <a:effectLst/>
                <a:latin typeface="Calibri" panose="020F0502020204030204" pitchFamily="34" charset="0"/>
                <a:cs typeface="Calibri" panose="020F0502020204030204" pitchFamily="34" charset="0"/>
              </a:rPr>
              <a:t>participants</a:t>
            </a:r>
            <a:r>
              <a:rPr kumimoji="0" lang="de-DE" sz="1400" b="1" i="0" u="none" strike="noStrike" cap="none" normalizeH="0" baseline="0" dirty="0">
                <a:ln>
                  <a:noFill/>
                </a:ln>
                <a:solidFill>
                  <a:schemeClr val="tx2"/>
                </a:solidFill>
                <a:effectLst/>
                <a:latin typeface="Calibri" panose="020F0502020204030204" pitchFamily="34" charset="0"/>
                <a:cs typeface="Calibri" panose="020F0502020204030204" pitchFamily="34" charset="0"/>
              </a:rPr>
              <a:t> in front of </a:t>
            </a:r>
            <a:r>
              <a:rPr kumimoji="0" lang="de-DE" sz="1400" b="1" i="0" u="none" strike="noStrike" cap="none" normalizeH="0" baseline="0" dirty="0" err="1">
                <a:ln>
                  <a:noFill/>
                </a:ln>
                <a:solidFill>
                  <a:schemeClr val="tx2"/>
                </a:solidFill>
                <a:effectLst/>
                <a:latin typeface="Calibri" panose="020F0502020204030204" pitchFamily="34" charset="0"/>
                <a:cs typeface="Calibri" panose="020F0502020204030204" pitchFamily="34" charset="0"/>
              </a:rPr>
              <a:t>workshop</a:t>
            </a:r>
            <a:r>
              <a:rPr kumimoji="0" lang="de-DE" sz="1400" b="1" i="0" u="none" strike="noStrike" cap="none" normalizeH="0" baseline="0" dirty="0">
                <a:ln>
                  <a:noFill/>
                </a:ln>
                <a:solidFill>
                  <a:schemeClr val="tx2"/>
                </a:solidFill>
                <a:effectLst/>
                <a:latin typeface="Calibri" panose="020F0502020204030204" pitchFamily="34" charset="0"/>
                <a:cs typeface="Calibri" panose="020F0502020204030204" pitchFamily="34" charset="0"/>
              </a:rPr>
              <a:t> </a:t>
            </a:r>
            <a:r>
              <a:rPr kumimoji="0" lang="de-DE" sz="1400" b="1" i="0" u="none" strike="noStrike" cap="none" normalizeH="0" baseline="0" dirty="0" err="1">
                <a:ln>
                  <a:noFill/>
                </a:ln>
                <a:solidFill>
                  <a:schemeClr val="tx2"/>
                </a:solidFill>
                <a:effectLst/>
                <a:latin typeface="Calibri" panose="020F0502020204030204" pitchFamily="34" charset="0"/>
                <a:cs typeface="Calibri" panose="020F0502020204030204" pitchFamily="34" charset="0"/>
              </a:rPr>
              <a:t>results</a:t>
            </a:r>
            <a:endParaRPr kumimoji="0" lang="en-GB" sz="1400" b="1" i="0" u="none" strike="noStrike" cap="none" normalizeH="0" baseline="0" dirty="0">
              <a:ln>
                <a:noFill/>
              </a:ln>
              <a:solidFill>
                <a:schemeClr val="tx2"/>
              </a:solidFill>
              <a:effectLst/>
              <a:latin typeface="Calibri" panose="020F0502020204030204" pitchFamily="34" charset="0"/>
              <a:cs typeface="Calibri" panose="020F0502020204030204" pitchFamily="34" charset="0"/>
            </a:endParaRPr>
          </a:p>
        </p:txBody>
      </p:sp>
      <p:sp>
        <p:nvSpPr>
          <p:cNvPr id="7" name="Rechteck: gefaltete Ecke 6">
            <a:extLst>
              <a:ext uri="{FF2B5EF4-FFF2-40B4-BE49-F238E27FC236}">
                <a16:creationId xmlns:a16="http://schemas.microsoft.com/office/drawing/2014/main" id="{8C938D19-E742-48DA-92CA-262D1568F8FB}"/>
              </a:ext>
            </a:extLst>
          </p:cNvPr>
          <p:cNvSpPr/>
          <p:nvPr/>
        </p:nvSpPr>
        <p:spPr bwMode="auto">
          <a:xfrm>
            <a:off x="2315580" y="1268413"/>
            <a:ext cx="9629465" cy="4716462"/>
          </a:xfrm>
          <a:prstGeom prst="foldedCorner">
            <a:avLst/>
          </a:prstGeom>
          <a:solidFill>
            <a:schemeClr val="bg1">
              <a:lumMod val="85000"/>
            </a:schemeClr>
          </a:solidFill>
          <a:ln w="12700" cap="flat" cmpd="sng" algn="ctr">
            <a:solidFill>
              <a:schemeClr val="tx1"/>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a:spcAft>
                <a:spcPts val="200"/>
              </a:spcAft>
            </a:pPr>
            <a:r>
              <a:rPr lang="en-US" b="1" dirty="0">
                <a:latin typeface="Calibri" panose="020F0502020204030204" pitchFamily="34" charset="0"/>
                <a:cs typeface="Calibri" panose="020F0502020204030204" pitchFamily="34" charset="0"/>
              </a:rPr>
              <a:t> </a:t>
            </a:r>
          </a:p>
          <a:p>
            <a:pPr>
              <a:spcAft>
                <a:spcPts val="200"/>
              </a:spcAft>
            </a:pPr>
            <a:r>
              <a:rPr lang="en-US" b="1" dirty="0">
                <a:latin typeface="Calibri" panose="020F0502020204030204" pitchFamily="34" charset="0"/>
                <a:cs typeface="Calibri" panose="020F0502020204030204" pitchFamily="34" charset="0"/>
              </a:rPr>
              <a:t>  Tool-Frame</a:t>
            </a:r>
          </a:p>
          <a:p>
            <a:pPr>
              <a:spcAft>
                <a:spcPts val="200"/>
              </a:spcAft>
            </a:pPr>
            <a:r>
              <a:rPr lang="en-US" b="1" dirty="0">
                <a:latin typeface="Calibri" panose="020F0502020204030204" pitchFamily="34" charset="0"/>
                <a:cs typeface="Calibri" panose="020F0502020204030204" pitchFamily="34" charset="0"/>
              </a:rPr>
              <a:t>  (Picture of the original workshop flipchart with the Process-Mapping/ -Analysis)</a:t>
            </a:r>
            <a:endParaRPr lang="en-GB" sz="1600" dirty="0">
              <a:latin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454978FD-2FED-4CF4-ACF3-6992787BD265}"/>
              </a:ext>
            </a:extLst>
          </p:cNvPr>
          <p:cNvSpPr txBox="1"/>
          <p:nvPr/>
        </p:nvSpPr>
        <p:spPr>
          <a:xfrm>
            <a:off x="587388" y="488529"/>
            <a:ext cx="785793" cy="276999"/>
          </a:xfrm>
          <a:prstGeom prst="rect">
            <a:avLst/>
          </a:prstGeom>
          <a:noFill/>
        </p:spPr>
        <p:txBody>
          <a:bodyPr wrap="none" rtlCol="0">
            <a:spAutoFit/>
          </a:bodyPr>
          <a:lstStyle/>
          <a:p>
            <a:r>
              <a:rPr lang="de-DE" sz="1200" b="1" dirty="0">
                <a:solidFill>
                  <a:srgbClr val="FF0000"/>
                </a:solidFill>
              </a:rPr>
              <a:t>optional</a:t>
            </a:r>
            <a:endParaRPr lang="en-GB" sz="1200" b="1" dirty="0">
              <a:solidFill>
                <a:srgbClr val="FF0000"/>
              </a:solidFill>
            </a:endParaRPr>
          </a:p>
        </p:txBody>
      </p:sp>
    </p:spTree>
    <p:custDataLst>
      <p:tags r:id="rId1"/>
    </p:custDataLst>
    <p:extLst>
      <p:ext uri="{BB962C8B-B14F-4D97-AF65-F5344CB8AC3E}">
        <p14:creationId xmlns:p14="http://schemas.microsoft.com/office/powerpoint/2010/main" val="960071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 name="Rectangle 9"/>
          <p:cNvSpPr>
            <a:spLocks noChangeArrowheads="1"/>
          </p:cNvSpPr>
          <p:nvPr/>
        </p:nvSpPr>
        <p:spPr bwMode="auto">
          <a:xfrm>
            <a:off x="263353" y="224648"/>
            <a:ext cx="5832648" cy="1103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152400" rIns="0" bIns="152400" anchor="ctr"/>
          <a:lstStyle/>
          <a:p>
            <a:pPr defTabSz="762000"/>
            <a:r>
              <a:rPr lang="de-DE" sz="800" dirty="0">
                <a:solidFill>
                  <a:schemeClr val="tx1"/>
                </a:solidFill>
                <a:latin typeface="Verdana" pitchFamily="34" charset="0"/>
              </a:rPr>
              <a:t>D</a:t>
            </a:r>
            <a:r>
              <a:rPr lang="de-DE" sz="800" b="1" dirty="0">
                <a:solidFill>
                  <a:srgbClr val="FFC000"/>
                </a:solidFill>
                <a:latin typeface="Verdana" pitchFamily="34" charset="0"/>
              </a:rPr>
              <a:t>M</a:t>
            </a:r>
            <a:r>
              <a:rPr lang="de-DE" sz="800" dirty="0">
                <a:solidFill>
                  <a:schemeClr val="tx1"/>
                </a:solidFill>
                <a:latin typeface="Verdana" pitchFamily="34" charset="0"/>
              </a:rPr>
              <a:t>AIC &gt; C&amp;E Matrix</a:t>
            </a:r>
          </a:p>
        </p:txBody>
      </p:sp>
      <p:pic>
        <p:nvPicPr>
          <p:cNvPr id="2" name="Grafik 1">
            <a:extLst>
              <a:ext uri="{FF2B5EF4-FFF2-40B4-BE49-F238E27FC236}">
                <a16:creationId xmlns:a16="http://schemas.microsoft.com/office/drawing/2014/main" id="{F2EF7CD6-CBE8-4302-9542-DFF8070E3E1C}"/>
              </a:ext>
            </a:extLst>
          </p:cNvPr>
          <p:cNvPicPr>
            <a:picLocks noChangeAspect="1"/>
          </p:cNvPicPr>
          <p:nvPr/>
        </p:nvPicPr>
        <p:blipFill>
          <a:blip r:embed="rId4"/>
          <a:stretch>
            <a:fillRect/>
          </a:stretch>
        </p:blipFill>
        <p:spPr>
          <a:xfrm>
            <a:off x="263352" y="1267961"/>
            <a:ext cx="9289021" cy="1633100"/>
          </a:xfrm>
          <a:prstGeom prst="rect">
            <a:avLst/>
          </a:prstGeom>
        </p:spPr>
      </p:pic>
      <p:pic>
        <p:nvPicPr>
          <p:cNvPr id="12" name="Grafik 11">
            <a:extLst>
              <a:ext uri="{FF2B5EF4-FFF2-40B4-BE49-F238E27FC236}">
                <a16:creationId xmlns:a16="http://schemas.microsoft.com/office/drawing/2014/main" id="{8B3515A1-6B30-49AE-A0D8-21564D1FB195}"/>
              </a:ext>
            </a:extLst>
          </p:cNvPr>
          <p:cNvPicPr>
            <a:picLocks noChangeAspect="1"/>
          </p:cNvPicPr>
          <p:nvPr/>
        </p:nvPicPr>
        <p:blipFill>
          <a:blip r:embed="rId5"/>
          <a:stretch>
            <a:fillRect/>
          </a:stretch>
        </p:blipFill>
        <p:spPr>
          <a:xfrm>
            <a:off x="9588388" y="1267960"/>
            <a:ext cx="2335821" cy="1633101"/>
          </a:xfrm>
          <a:prstGeom prst="rect">
            <a:avLst/>
          </a:prstGeom>
        </p:spPr>
      </p:pic>
      <p:grpSp>
        <p:nvGrpSpPr>
          <p:cNvPr id="21" name="Gruppieren 20">
            <a:extLst>
              <a:ext uri="{FF2B5EF4-FFF2-40B4-BE49-F238E27FC236}">
                <a16:creationId xmlns:a16="http://schemas.microsoft.com/office/drawing/2014/main" id="{CACA23FC-C733-47E9-A6A2-1CC83B1F451C}"/>
              </a:ext>
            </a:extLst>
          </p:cNvPr>
          <p:cNvGrpSpPr/>
          <p:nvPr/>
        </p:nvGrpSpPr>
        <p:grpSpPr>
          <a:xfrm>
            <a:off x="263525" y="2939340"/>
            <a:ext cx="11660684" cy="1461768"/>
            <a:chOff x="263525" y="2939340"/>
            <a:chExt cx="11660684" cy="1461768"/>
          </a:xfrm>
        </p:grpSpPr>
        <p:pic>
          <p:nvPicPr>
            <p:cNvPr id="13" name="Grafik 12">
              <a:extLst>
                <a:ext uri="{FF2B5EF4-FFF2-40B4-BE49-F238E27FC236}">
                  <a16:creationId xmlns:a16="http://schemas.microsoft.com/office/drawing/2014/main" id="{BB00CA1A-4C88-4CEE-8672-A61A1DA85192}"/>
                </a:ext>
              </a:extLst>
            </p:cNvPr>
            <p:cNvPicPr>
              <a:picLocks noChangeAspect="1"/>
            </p:cNvPicPr>
            <p:nvPr/>
          </p:nvPicPr>
          <p:blipFill>
            <a:blip r:embed="rId6"/>
            <a:stretch>
              <a:fillRect/>
            </a:stretch>
          </p:blipFill>
          <p:spPr>
            <a:xfrm>
              <a:off x="263525" y="2939340"/>
              <a:ext cx="9288848" cy="1461768"/>
            </a:xfrm>
            <a:prstGeom prst="rect">
              <a:avLst/>
            </a:prstGeom>
          </p:spPr>
        </p:pic>
        <p:pic>
          <p:nvPicPr>
            <p:cNvPr id="15" name="Grafik 14">
              <a:extLst>
                <a:ext uri="{FF2B5EF4-FFF2-40B4-BE49-F238E27FC236}">
                  <a16:creationId xmlns:a16="http://schemas.microsoft.com/office/drawing/2014/main" id="{940139E9-F97A-4A4D-8DA0-26662EAAEC84}"/>
                </a:ext>
              </a:extLst>
            </p:cNvPr>
            <p:cNvPicPr>
              <a:picLocks noChangeAspect="1"/>
            </p:cNvPicPr>
            <p:nvPr/>
          </p:nvPicPr>
          <p:blipFill>
            <a:blip r:embed="rId7"/>
            <a:stretch>
              <a:fillRect/>
            </a:stretch>
          </p:blipFill>
          <p:spPr>
            <a:xfrm>
              <a:off x="9590564" y="2940673"/>
              <a:ext cx="2333645" cy="1460435"/>
            </a:xfrm>
            <a:prstGeom prst="rect">
              <a:avLst/>
            </a:prstGeom>
          </p:spPr>
        </p:pic>
      </p:grpSp>
      <p:grpSp>
        <p:nvGrpSpPr>
          <p:cNvPr id="22" name="Gruppieren 21">
            <a:extLst>
              <a:ext uri="{FF2B5EF4-FFF2-40B4-BE49-F238E27FC236}">
                <a16:creationId xmlns:a16="http://schemas.microsoft.com/office/drawing/2014/main" id="{FB887DCE-3472-4B38-B613-003CEA58165D}"/>
              </a:ext>
            </a:extLst>
          </p:cNvPr>
          <p:cNvGrpSpPr/>
          <p:nvPr/>
        </p:nvGrpSpPr>
        <p:grpSpPr>
          <a:xfrm>
            <a:off x="263352" y="4435197"/>
            <a:ext cx="11660857" cy="433963"/>
            <a:chOff x="263352" y="4435197"/>
            <a:chExt cx="11660857" cy="433963"/>
          </a:xfrm>
        </p:grpSpPr>
        <p:pic>
          <p:nvPicPr>
            <p:cNvPr id="17" name="Grafik 16">
              <a:extLst>
                <a:ext uri="{FF2B5EF4-FFF2-40B4-BE49-F238E27FC236}">
                  <a16:creationId xmlns:a16="http://schemas.microsoft.com/office/drawing/2014/main" id="{620D8BA2-E056-44A5-8FBB-4A49D7C3CBA3}"/>
                </a:ext>
              </a:extLst>
            </p:cNvPr>
            <p:cNvPicPr>
              <a:picLocks noChangeAspect="1"/>
            </p:cNvPicPr>
            <p:nvPr/>
          </p:nvPicPr>
          <p:blipFill>
            <a:blip r:embed="rId8"/>
            <a:stretch>
              <a:fillRect/>
            </a:stretch>
          </p:blipFill>
          <p:spPr>
            <a:xfrm>
              <a:off x="263352" y="4435197"/>
              <a:ext cx="9288848" cy="433963"/>
            </a:xfrm>
            <a:prstGeom prst="rect">
              <a:avLst/>
            </a:prstGeom>
          </p:spPr>
        </p:pic>
        <p:pic>
          <p:nvPicPr>
            <p:cNvPr id="19" name="Grafik 18">
              <a:extLst>
                <a:ext uri="{FF2B5EF4-FFF2-40B4-BE49-F238E27FC236}">
                  <a16:creationId xmlns:a16="http://schemas.microsoft.com/office/drawing/2014/main" id="{09831C1A-DC83-4AB6-9ECC-5239157654BF}"/>
                </a:ext>
              </a:extLst>
            </p:cNvPr>
            <p:cNvPicPr>
              <a:picLocks noChangeAspect="1"/>
            </p:cNvPicPr>
            <p:nvPr/>
          </p:nvPicPr>
          <p:blipFill>
            <a:blip r:embed="rId9"/>
            <a:stretch>
              <a:fillRect/>
            </a:stretch>
          </p:blipFill>
          <p:spPr>
            <a:xfrm>
              <a:off x="9590564" y="4435593"/>
              <a:ext cx="2333645" cy="433567"/>
            </a:xfrm>
            <a:prstGeom prst="rect">
              <a:avLst/>
            </a:prstGeom>
          </p:spPr>
        </p:pic>
      </p:grpSp>
      <p:sp>
        <p:nvSpPr>
          <p:cNvPr id="16" name="Rectangle 5">
            <a:extLst>
              <a:ext uri="{FF2B5EF4-FFF2-40B4-BE49-F238E27FC236}">
                <a16:creationId xmlns:a16="http://schemas.microsoft.com/office/drawing/2014/main" id="{5D4B3B9F-8CC8-4CA2-B444-89CCBAF1E6CB}"/>
              </a:ext>
            </a:extLst>
          </p:cNvPr>
          <p:cNvSpPr>
            <a:spLocks noGrp="1" noChangeArrowheads="1"/>
          </p:cNvSpPr>
          <p:nvPr>
            <p:ph type="title"/>
          </p:nvPr>
        </p:nvSpPr>
        <p:spPr bwMode="auto">
          <a:xfrm>
            <a:off x="11324" y="661988"/>
            <a:ext cx="9144000" cy="36671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kern="1200" dirty="0">
                <a:solidFill>
                  <a:schemeClr val="tx1"/>
                </a:solidFill>
                <a:latin typeface="Calibri" pitchFamily="34" charset="0"/>
                <a:ea typeface="+mn-ea"/>
                <a:cs typeface="+mn-cs"/>
              </a:rPr>
              <a:t>Note: Summarize the key message of this slide in the header (here) and footer (below) …</a:t>
            </a:r>
            <a:endParaRPr lang="de-DE" sz="1800" b="1" i="1" kern="1200" dirty="0">
              <a:solidFill>
                <a:schemeClr val="tx1"/>
              </a:solidFill>
              <a:latin typeface="Calibri" pitchFamily="34" charset="0"/>
              <a:ea typeface="+mn-ea"/>
              <a:cs typeface="+mn-cs"/>
            </a:endParaRPr>
          </a:p>
        </p:txBody>
      </p:sp>
      <p:sp>
        <p:nvSpPr>
          <p:cNvPr id="18" name="Rectangle 8">
            <a:extLst>
              <a:ext uri="{FF2B5EF4-FFF2-40B4-BE49-F238E27FC236}">
                <a16:creationId xmlns:a16="http://schemas.microsoft.com/office/drawing/2014/main" id="{0A018C74-9287-4839-9141-464AE1AC1878}"/>
              </a:ext>
            </a:extLst>
          </p:cNvPr>
          <p:cNvSpPr>
            <a:spLocks noChangeArrowheads="1"/>
          </p:cNvSpPr>
          <p:nvPr/>
        </p:nvSpPr>
        <p:spPr bwMode="auto">
          <a:xfrm>
            <a:off x="11324" y="623093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dirty="0">
                <a:solidFill>
                  <a:schemeClr val="tx1"/>
                </a:solidFill>
                <a:latin typeface="Calibri" pitchFamily="34" charset="0"/>
              </a:rPr>
              <a:t>... in one or two easy-to-understand statements for Six Sigma non-experts</a:t>
            </a:r>
            <a:endParaRPr lang="de-DE" sz="1800" b="1" i="1" dirty="0">
              <a:solidFill>
                <a:schemeClr val="tx1"/>
              </a:solidFill>
              <a:latin typeface="Calibri" pitchFamily="34" charset="0"/>
            </a:endParaRPr>
          </a:p>
        </p:txBody>
      </p:sp>
      <p:sp>
        <p:nvSpPr>
          <p:cNvPr id="20" name="Textfeld 19">
            <a:extLst>
              <a:ext uri="{FF2B5EF4-FFF2-40B4-BE49-F238E27FC236}">
                <a16:creationId xmlns:a16="http://schemas.microsoft.com/office/drawing/2014/main" id="{FDC979D1-3E8B-4748-8077-25BF0254CAE8}"/>
              </a:ext>
            </a:extLst>
          </p:cNvPr>
          <p:cNvSpPr txBox="1"/>
          <p:nvPr/>
        </p:nvSpPr>
        <p:spPr>
          <a:xfrm>
            <a:off x="263352" y="4903248"/>
            <a:ext cx="9288848" cy="1190047"/>
          </a:xfrm>
          <a:prstGeom prst="rect">
            <a:avLst/>
          </a:prstGeom>
          <a:noFill/>
          <a:ln>
            <a:solidFill>
              <a:schemeClr val="tx1">
                <a:lumMod val="50000"/>
                <a:lumOff val="50000"/>
              </a:schemeClr>
            </a:solidFill>
          </a:ln>
        </p:spPr>
        <p:txBody>
          <a:bodyPr wrap="square" rtlCol="0">
            <a:noAutofit/>
          </a:bodyPr>
          <a:lstStyle/>
          <a:p>
            <a:pPr>
              <a:spcAft>
                <a:spcPts val="200"/>
              </a:spcAft>
            </a:pPr>
            <a:r>
              <a:rPr lang="en-US" b="1" dirty="0">
                <a:latin typeface="Calibri" panose="020F0502020204030204" pitchFamily="34" charset="0"/>
                <a:cs typeface="Calibri" panose="020F0502020204030204" pitchFamily="34" charset="0"/>
              </a:rPr>
              <a:t>Interpretation and implication</a:t>
            </a:r>
            <a:endParaRPr lang="en-GB" sz="1200" dirty="0">
              <a:latin typeface="Calibri" panose="020F0502020204030204" pitchFamily="34" charset="0"/>
              <a:cs typeface="Calibri" panose="020F0502020204030204" pitchFamily="34" charset="0"/>
            </a:endParaRPr>
          </a:p>
        </p:txBody>
      </p:sp>
      <p:sp>
        <p:nvSpPr>
          <p:cNvPr id="23" name="Rechteck 22">
            <a:extLst>
              <a:ext uri="{FF2B5EF4-FFF2-40B4-BE49-F238E27FC236}">
                <a16:creationId xmlns:a16="http://schemas.microsoft.com/office/drawing/2014/main" id="{3D40778D-9342-4A83-AF33-584C3B33F6E3}"/>
              </a:ext>
            </a:extLst>
          </p:cNvPr>
          <p:cNvSpPr/>
          <p:nvPr/>
        </p:nvSpPr>
        <p:spPr bwMode="auto">
          <a:xfrm>
            <a:off x="9594830" y="4903248"/>
            <a:ext cx="2333645" cy="1190048"/>
          </a:xfrm>
          <a:prstGeom prst="rect">
            <a:avLst/>
          </a:prstGeom>
          <a:noFill/>
          <a:ln w="9525" cap="flat" cmpd="sng" algn="ctr">
            <a:solidFill>
              <a:schemeClr val="tx1">
                <a:lumMod val="50000"/>
                <a:lumOff val="50000"/>
              </a:schemeClr>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266700" marR="0" indent="-177800" algn="l" defTabSz="914400" rtl="0" eaLnBrk="0" fontAlgn="base" latinLnBrk="0" hangingPunct="0">
              <a:lnSpc>
                <a:spcPct val="100000"/>
              </a:lnSpc>
              <a:spcBef>
                <a:spcPct val="0"/>
              </a:spcBef>
              <a:spcAft>
                <a:spcPct val="0"/>
              </a:spcAft>
              <a:buClrTx/>
              <a:buSzTx/>
              <a:buFontTx/>
              <a:buNone/>
              <a:tabLst/>
            </a:pPr>
            <a:r>
              <a:rPr kumimoji="0" lang="de-DE" sz="1400" b="1" i="0" u="none" strike="noStrike" cap="none" normalizeH="0" baseline="0" dirty="0" err="1">
                <a:ln>
                  <a:noFill/>
                </a:ln>
                <a:solidFill>
                  <a:schemeClr val="tx2"/>
                </a:solidFill>
                <a:effectLst/>
                <a:latin typeface="Calibri" panose="020F0502020204030204" pitchFamily="34" charset="0"/>
                <a:cs typeface="Calibri" panose="020F0502020204030204" pitchFamily="34" charset="0"/>
              </a:rPr>
              <a:t>Results</a:t>
            </a:r>
            <a:endParaRPr kumimoji="0" lang="en-GB" sz="1200" i="0" u="none" strike="noStrike" cap="none" normalizeH="0" baseline="0" dirty="0">
              <a:ln>
                <a:noFill/>
              </a:ln>
              <a:solidFill>
                <a:schemeClr val="tx2"/>
              </a:solidFill>
              <a:effectLst/>
              <a:latin typeface="Calibri" panose="020F0502020204030204" pitchFamily="34" charset="0"/>
              <a:cs typeface="Calibri" panose="020F0502020204030204" pitchFamily="34" charset="0"/>
            </a:endParaRPr>
          </a:p>
        </p:txBody>
      </p:sp>
      <p:sp>
        <p:nvSpPr>
          <p:cNvPr id="24" name="Textfeld 23">
            <a:extLst>
              <a:ext uri="{FF2B5EF4-FFF2-40B4-BE49-F238E27FC236}">
                <a16:creationId xmlns:a16="http://schemas.microsoft.com/office/drawing/2014/main" id="{A60EAB1E-4322-4F45-8843-242C4C18C0F5}"/>
              </a:ext>
            </a:extLst>
          </p:cNvPr>
          <p:cNvSpPr txBox="1"/>
          <p:nvPr/>
        </p:nvSpPr>
        <p:spPr>
          <a:xfrm rot="21027142">
            <a:off x="2297689" y="2653266"/>
            <a:ext cx="6300700" cy="307777"/>
          </a:xfrm>
          <a:prstGeom prst="rect">
            <a:avLst/>
          </a:prstGeom>
          <a:noFill/>
        </p:spPr>
        <p:txBody>
          <a:bodyPr wrap="square" rtlCol="0">
            <a:spAutoFit/>
          </a:bodyPr>
          <a:lstStyle/>
          <a:p>
            <a:r>
              <a:rPr lang="de-DE" dirty="0" err="1">
                <a:solidFill>
                  <a:srgbClr val="FF0000"/>
                </a:solidFill>
              </a:rPr>
              <a:t>Example</a:t>
            </a:r>
            <a:r>
              <a:rPr lang="de-DE" dirty="0">
                <a:solidFill>
                  <a:srgbClr val="FF0000"/>
                </a:solidFill>
              </a:rPr>
              <a:t>: </a:t>
            </a:r>
            <a:r>
              <a:rPr lang="de-DE" dirty="0" err="1">
                <a:solidFill>
                  <a:srgbClr val="FF0000"/>
                </a:solidFill>
              </a:rPr>
              <a:t>please</a:t>
            </a:r>
            <a:r>
              <a:rPr lang="de-DE" dirty="0">
                <a:solidFill>
                  <a:srgbClr val="FF0000"/>
                </a:solidFill>
              </a:rPr>
              <a:t> </a:t>
            </a:r>
            <a:r>
              <a:rPr lang="de-DE" dirty="0" err="1">
                <a:solidFill>
                  <a:srgbClr val="FF0000"/>
                </a:solidFill>
              </a:rPr>
              <a:t>replace</a:t>
            </a:r>
            <a:r>
              <a:rPr lang="de-DE" dirty="0">
                <a:solidFill>
                  <a:srgbClr val="FF0000"/>
                </a:solidFill>
              </a:rPr>
              <a:t> </a:t>
            </a:r>
            <a:r>
              <a:rPr lang="de-DE" dirty="0" err="1">
                <a:solidFill>
                  <a:srgbClr val="FF0000"/>
                </a:solidFill>
              </a:rPr>
              <a:t>example</a:t>
            </a:r>
            <a:r>
              <a:rPr lang="de-DE" dirty="0">
                <a:solidFill>
                  <a:srgbClr val="FF0000"/>
                </a:solidFill>
              </a:rPr>
              <a:t> </a:t>
            </a:r>
            <a:r>
              <a:rPr lang="de-DE" dirty="0" err="1">
                <a:solidFill>
                  <a:srgbClr val="FF0000"/>
                </a:solidFill>
              </a:rPr>
              <a:t>content</a:t>
            </a:r>
            <a:r>
              <a:rPr lang="de-DE" dirty="0">
                <a:solidFill>
                  <a:srgbClr val="FF0000"/>
                </a:solidFill>
              </a:rPr>
              <a:t> </a:t>
            </a:r>
            <a:r>
              <a:rPr lang="de-DE" dirty="0" err="1">
                <a:solidFill>
                  <a:srgbClr val="FF0000"/>
                </a:solidFill>
              </a:rPr>
              <a:t>by</a:t>
            </a:r>
            <a:r>
              <a:rPr lang="de-DE" dirty="0">
                <a:solidFill>
                  <a:srgbClr val="FF0000"/>
                </a:solidFill>
              </a:rPr>
              <a:t> </a:t>
            </a:r>
            <a:r>
              <a:rPr lang="de-DE" dirty="0" err="1">
                <a:solidFill>
                  <a:srgbClr val="FF0000"/>
                </a:solidFill>
              </a:rPr>
              <a:t>information</a:t>
            </a:r>
            <a:r>
              <a:rPr lang="de-DE" dirty="0">
                <a:solidFill>
                  <a:srgbClr val="FF0000"/>
                </a:solidFill>
              </a:rPr>
              <a:t> </a:t>
            </a:r>
            <a:r>
              <a:rPr lang="de-DE" dirty="0" err="1">
                <a:solidFill>
                  <a:srgbClr val="FF0000"/>
                </a:solidFill>
              </a:rPr>
              <a:t>about</a:t>
            </a:r>
            <a:r>
              <a:rPr lang="de-DE" dirty="0">
                <a:solidFill>
                  <a:srgbClr val="FF0000"/>
                </a:solidFill>
              </a:rPr>
              <a:t> </a:t>
            </a:r>
            <a:r>
              <a:rPr lang="de-DE" dirty="0" err="1">
                <a:solidFill>
                  <a:srgbClr val="FF0000"/>
                </a:solidFill>
              </a:rPr>
              <a:t>your</a:t>
            </a:r>
            <a:r>
              <a:rPr lang="de-DE" dirty="0">
                <a:solidFill>
                  <a:srgbClr val="FF0000"/>
                </a:solidFill>
              </a:rPr>
              <a:t> </a:t>
            </a:r>
            <a:r>
              <a:rPr lang="de-DE" dirty="0" err="1">
                <a:solidFill>
                  <a:srgbClr val="FF0000"/>
                </a:solidFill>
              </a:rPr>
              <a:t>project</a:t>
            </a:r>
            <a:r>
              <a:rPr lang="de-DE" dirty="0">
                <a:solidFill>
                  <a:srgbClr val="FF0000"/>
                </a:solidFill>
              </a:rPr>
              <a:t>  </a:t>
            </a:r>
            <a:endParaRPr lang="en-GB" dirty="0">
              <a:solidFill>
                <a:srgbClr val="FF0000"/>
              </a:solidFill>
            </a:endParaRPr>
          </a:p>
        </p:txBody>
      </p:sp>
    </p:spTree>
    <p:custDataLst>
      <p:tags r:id="rId1"/>
    </p:custDataLst>
    <p:extLst>
      <p:ext uri="{BB962C8B-B14F-4D97-AF65-F5344CB8AC3E}">
        <p14:creationId xmlns:p14="http://schemas.microsoft.com/office/powerpoint/2010/main" val="2277086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Rectangle 9">
            <a:extLst>
              <a:ext uri="{FF2B5EF4-FFF2-40B4-BE49-F238E27FC236}">
                <a16:creationId xmlns:a16="http://schemas.microsoft.com/office/drawing/2014/main" id="{39E48C48-D006-4FCF-8992-48D290864004}"/>
              </a:ext>
            </a:extLst>
          </p:cNvPr>
          <p:cNvSpPr>
            <a:spLocks noChangeArrowheads="1"/>
          </p:cNvSpPr>
          <p:nvPr/>
        </p:nvSpPr>
        <p:spPr bwMode="auto">
          <a:xfrm>
            <a:off x="263353" y="224648"/>
            <a:ext cx="5832648" cy="1103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152400" rIns="0" bIns="152400" anchor="ctr"/>
          <a:lstStyle/>
          <a:p>
            <a:pPr defTabSz="762000"/>
            <a:r>
              <a:rPr lang="de-DE" sz="800" dirty="0">
                <a:solidFill>
                  <a:schemeClr val="tx1"/>
                </a:solidFill>
                <a:latin typeface="Verdana" pitchFamily="34" charset="0"/>
              </a:rPr>
              <a:t>D</a:t>
            </a:r>
            <a:r>
              <a:rPr lang="de-DE" sz="800" b="1" dirty="0">
                <a:solidFill>
                  <a:srgbClr val="FFC000"/>
                </a:solidFill>
                <a:latin typeface="Verdana" pitchFamily="34" charset="0"/>
              </a:rPr>
              <a:t>M</a:t>
            </a:r>
            <a:r>
              <a:rPr lang="de-DE" sz="800" dirty="0">
                <a:solidFill>
                  <a:schemeClr val="tx1"/>
                </a:solidFill>
                <a:latin typeface="Verdana" pitchFamily="34" charset="0"/>
              </a:rPr>
              <a:t>AIC &gt; C&amp;E Matrix &gt;&gt; C&amp;E Heatmap</a:t>
            </a:r>
          </a:p>
        </p:txBody>
      </p:sp>
      <p:pic>
        <p:nvPicPr>
          <p:cNvPr id="4" name="Grafik 3">
            <a:extLst>
              <a:ext uri="{FF2B5EF4-FFF2-40B4-BE49-F238E27FC236}">
                <a16:creationId xmlns:a16="http://schemas.microsoft.com/office/drawing/2014/main" id="{9E51B751-1B24-49AA-82B7-2F008C750709}"/>
              </a:ext>
            </a:extLst>
          </p:cNvPr>
          <p:cNvPicPr>
            <a:picLocks noChangeAspect="1"/>
          </p:cNvPicPr>
          <p:nvPr/>
        </p:nvPicPr>
        <p:blipFill>
          <a:blip r:embed="rId4"/>
          <a:stretch>
            <a:fillRect/>
          </a:stretch>
        </p:blipFill>
        <p:spPr>
          <a:xfrm>
            <a:off x="254314" y="1268413"/>
            <a:ext cx="4044917" cy="4823302"/>
          </a:xfrm>
          <a:prstGeom prst="rect">
            <a:avLst/>
          </a:prstGeom>
        </p:spPr>
        <p:style>
          <a:lnRef idx="1">
            <a:schemeClr val="accent3"/>
          </a:lnRef>
          <a:fillRef idx="2">
            <a:schemeClr val="accent3"/>
          </a:fillRef>
          <a:effectRef idx="1">
            <a:schemeClr val="accent3"/>
          </a:effectRef>
          <a:fontRef idx="minor">
            <a:schemeClr val="dk1"/>
          </a:fontRef>
        </p:style>
      </p:pic>
      <p:sp>
        <p:nvSpPr>
          <p:cNvPr id="9" name="Rectangle 5">
            <a:extLst>
              <a:ext uri="{FF2B5EF4-FFF2-40B4-BE49-F238E27FC236}">
                <a16:creationId xmlns:a16="http://schemas.microsoft.com/office/drawing/2014/main" id="{AB6A21E4-F869-439D-B246-AD53418B09B9}"/>
              </a:ext>
            </a:extLst>
          </p:cNvPr>
          <p:cNvSpPr>
            <a:spLocks noGrp="1" noChangeArrowheads="1"/>
          </p:cNvSpPr>
          <p:nvPr>
            <p:ph type="title"/>
          </p:nvPr>
        </p:nvSpPr>
        <p:spPr bwMode="auto">
          <a:xfrm>
            <a:off x="11324" y="661988"/>
            <a:ext cx="9144000" cy="36671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kern="1200" dirty="0">
                <a:solidFill>
                  <a:schemeClr val="tx1"/>
                </a:solidFill>
                <a:latin typeface="Calibri" pitchFamily="34" charset="0"/>
                <a:ea typeface="+mn-ea"/>
                <a:cs typeface="+mn-cs"/>
              </a:rPr>
              <a:t>Note: Summarize the key message of this slide in the header (here) and footer (below) …</a:t>
            </a:r>
            <a:endParaRPr lang="de-DE" sz="1800" b="1" i="1" kern="1200" dirty="0">
              <a:solidFill>
                <a:schemeClr val="tx1"/>
              </a:solidFill>
              <a:latin typeface="Calibri" pitchFamily="34" charset="0"/>
              <a:ea typeface="+mn-ea"/>
              <a:cs typeface="+mn-cs"/>
            </a:endParaRPr>
          </a:p>
        </p:txBody>
      </p:sp>
      <p:sp>
        <p:nvSpPr>
          <p:cNvPr id="10" name="Rectangle 8">
            <a:extLst>
              <a:ext uri="{FF2B5EF4-FFF2-40B4-BE49-F238E27FC236}">
                <a16:creationId xmlns:a16="http://schemas.microsoft.com/office/drawing/2014/main" id="{F31B98DF-E580-450F-80E0-5BD8DE11972D}"/>
              </a:ext>
            </a:extLst>
          </p:cNvPr>
          <p:cNvSpPr>
            <a:spLocks noChangeArrowheads="1"/>
          </p:cNvSpPr>
          <p:nvPr/>
        </p:nvSpPr>
        <p:spPr bwMode="auto">
          <a:xfrm>
            <a:off x="11324" y="623093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dirty="0">
                <a:solidFill>
                  <a:schemeClr val="tx1"/>
                </a:solidFill>
                <a:latin typeface="Calibri" pitchFamily="34" charset="0"/>
              </a:rPr>
              <a:t>... in one or two easy-to-understand statements for Six Sigma non-experts</a:t>
            </a:r>
            <a:endParaRPr lang="de-DE" sz="1800" b="1" i="1" dirty="0">
              <a:solidFill>
                <a:schemeClr val="tx1"/>
              </a:solidFill>
              <a:latin typeface="Calibri" pitchFamily="34" charset="0"/>
            </a:endParaRPr>
          </a:p>
        </p:txBody>
      </p:sp>
      <p:sp>
        <p:nvSpPr>
          <p:cNvPr id="11" name="Textfeld 10">
            <a:extLst>
              <a:ext uri="{FF2B5EF4-FFF2-40B4-BE49-F238E27FC236}">
                <a16:creationId xmlns:a16="http://schemas.microsoft.com/office/drawing/2014/main" id="{09298961-D013-4926-AD31-91CF1C7890A5}"/>
              </a:ext>
            </a:extLst>
          </p:cNvPr>
          <p:cNvSpPr txBox="1"/>
          <p:nvPr/>
        </p:nvSpPr>
        <p:spPr>
          <a:xfrm>
            <a:off x="4367808" y="4446691"/>
            <a:ext cx="7560666" cy="1645024"/>
          </a:xfrm>
          <a:prstGeom prst="rect">
            <a:avLst/>
          </a:prstGeom>
          <a:noFill/>
          <a:ln>
            <a:solidFill>
              <a:schemeClr val="tx1">
                <a:lumMod val="50000"/>
                <a:lumOff val="50000"/>
              </a:schemeClr>
            </a:solidFill>
          </a:ln>
        </p:spPr>
        <p:txBody>
          <a:bodyPr wrap="square" rtlCol="0">
            <a:noAutofit/>
          </a:bodyPr>
          <a:lstStyle/>
          <a:p>
            <a:pPr>
              <a:spcAft>
                <a:spcPts val="200"/>
              </a:spcAft>
            </a:pPr>
            <a:r>
              <a:rPr lang="en-US" b="1" dirty="0">
                <a:latin typeface="Calibri" panose="020F0502020204030204" pitchFamily="34" charset="0"/>
                <a:cs typeface="Calibri" panose="020F0502020204030204" pitchFamily="34" charset="0"/>
              </a:rPr>
              <a:t>Interpretation and implication</a:t>
            </a:r>
            <a:endParaRPr lang="en-GB" sz="1600" dirty="0">
              <a:latin typeface="Calibri" panose="020F0502020204030204" pitchFamily="34" charset="0"/>
              <a:cs typeface="Calibri" panose="020F0502020204030204" pitchFamily="34" charset="0"/>
            </a:endParaRPr>
          </a:p>
        </p:txBody>
      </p:sp>
      <p:sp>
        <p:nvSpPr>
          <p:cNvPr id="12" name="Rechteck 11">
            <a:extLst>
              <a:ext uri="{FF2B5EF4-FFF2-40B4-BE49-F238E27FC236}">
                <a16:creationId xmlns:a16="http://schemas.microsoft.com/office/drawing/2014/main" id="{FDA40374-D551-4DC0-A640-B0362E4C712A}"/>
              </a:ext>
            </a:extLst>
          </p:cNvPr>
          <p:cNvSpPr/>
          <p:nvPr/>
        </p:nvSpPr>
        <p:spPr bwMode="auto">
          <a:xfrm>
            <a:off x="4367808" y="1268413"/>
            <a:ext cx="7560668" cy="3118890"/>
          </a:xfrm>
          <a:prstGeom prst="rect">
            <a:avLst/>
          </a:prstGeom>
          <a:noFill/>
          <a:ln w="9525" cap="flat" cmpd="sng" algn="ctr">
            <a:solidFill>
              <a:schemeClr val="tx1">
                <a:lumMod val="50000"/>
                <a:lumOff val="50000"/>
              </a:schemeClr>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266700" marR="0" indent="-177800" algn="l" defTabSz="914400" rtl="0" eaLnBrk="0" fontAlgn="base" latinLnBrk="0" hangingPunct="0">
              <a:lnSpc>
                <a:spcPct val="100000"/>
              </a:lnSpc>
              <a:spcBef>
                <a:spcPct val="0"/>
              </a:spcBef>
              <a:spcAft>
                <a:spcPct val="0"/>
              </a:spcAft>
              <a:buClrTx/>
              <a:buSzTx/>
              <a:buFontTx/>
              <a:buNone/>
              <a:tabLst/>
            </a:pPr>
            <a:r>
              <a:rPr kumimoji="0" lang="de-DE" sz="1400" b="1" i="0" u="none" strike="noStrike" cap="none" normalizeH="0" baseline="0" dirty="0" err="1">
                <a:ln>
                  <a:noFill/>
                </a:ln>
                <a:solidFill>
                  <a:schemeClr val="tx2"/>
                </a:solidFill>
                <a:effectLst/>
                <a:latin typeface="Calibri" panose="020F0502020204030204" pitchFamily="34" charset="0"/>
                <a:cs typeface="Calibri" panose="020F0502020204030204" pitchFamily="34" charset="0"/>
              </a:rPr>
              <a:t>Results</a:t>
            </a: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kumimoji="0" lang="en-GB" sz="1200" i="0" u="none" strike="noStrike" cap="none" normalizeH="0" baseline="0" dirty="0">
              <a:ln>
                <a:noFill/>
              </a:ln>
              <a:solidFill>
                <a:schemeClr val="tx2"/>
              </a:solidFill>
              <a:effectLst/>
              <a:latin typeface="Calibri" panose="020F0502020204030204" pitchFamily="34" charset="0"/>
              <a:cs typeface="Calibri" panose="020F0502020204030204" pitchFamily="34" charset="0"/>
            </a:endParaRPr>
          </a:p>
        </p:txBody>
      </p:sp>
      <p:sp>
        <p:nvSpPr>
          <p:cNvPr id="14" name="Textfeld 13">
            <a:extLst>
              <a:ext uri="{FF2B5EF4-FFF2-40B4-BE49-F238E27FC236}">
                <a16:creationId xmlns:a16="http://schemas.microsoft.com/office/drawing/2014/main" id="{490776DA-BB6B-4E53-9885-A67D001841B7}"/>
              </a:ext>
            </a:extLst>
          </p:cNvPr>
          <p:cNvSpPr txBox="1"/>
          <p:nvPr/>
        </p:nvSpPr>
        <p:spPr>
          <a:xfrm rot="21027142">
            <a:off x="533289" y="2280207"/>
            <a:ext cx="3679564" cy="523220"/>
          </a:xfrm>
          <a:prstGeom prst="rect">
            <a:avLst/>
          </a:prstGeom>
          <a:noFill/>
        </p:spPr>
        <p:txBody>
          <a:bodyPr wrap="square" rtlCol="0">
            <a:spAutoFit/>
          </a:bodyPr>
          <a:lstStyle/>
          <a:p>
            <a:r>
              <a:rPr lang="de-DE" dirty="0" err="1">
                <a:solidFill>
                  <a:srgbClr val="FF0000"/>
                </a:solidFill>
              </a:rPr>
              <a:t>Example</a:t>
            </a:r>
            <a:r>
              <a:rPr lang="de-DE" dirty="0">
                <a:solidFill>
                  <a:srgbClr val="FF0000"/>
                </a:solidFill>
              </a:rPr>
              <a:t>: </a:t>
            </a:r>
            <a:r>
              <a:rPr lang="de-DE" dirty="0" err="1">
                <a:solidFill>
                  <a:srgbClr val="FF0000"/>
                </a:solidFill>
              </a:rPr>
              <a:t>please</a:t>
            </a:r>
            <a:r>
              <a:rPr lang="de-DE" dirty="0">
                <a:solidFill>
                  <a:srgbClr val="FF0000"/>
                </a:solidFill>
              </a:rPr>
              <a:t> </a:t>
            </a:r>
            <a:r>
              <a:rPr lang="de-DE" dirty="0" err="1">
                <a:solidFill>
                  <a:srgbClr val="FF0000"/>
                </a:solidFill>
              </a:rPr>
              <a:t>replace</a:t>
            </a:r>
            <a:r>
              <a:rPr lang="de-DE" dirty="0">
                <a:solidFill>
                  <a:srgbClr val="FF0000"/>
                </a:solidFill>
              </a:rPr>
              <a:t> </a:t>
            </a:r>
            <a:r>
              <a:rPr lang="de-DE" dirty="0" err="1">
                <a:solidFill>
                  <a:srgbClr val="FF0000"/>
                </a:solidFill>
              </a:rPr>
              <a:t>example</a:t>
            </a:r>
            <a:r>
              <a:rPr lang="de-DE" dirty="0">
                <a:solidFill>
                  <a:srgbClr val="FF0000"/>
                </a:solidFill>
              </a:rPr>
              <a:t> </a:t>
            </a:r>
            <a:r>
              <a:rPr lang="de-DE" dirty="0" err="1">
                <a:solidFill>
                  <a:srgbClr val="FF0000"/>
                </a:solidFill>
              </a:rPr>
              <a:t>content</a:t>
            </a:r>
            <a:endParaRPr lang="de-DE" dirty="0">
              <a:solidFill>
                <a:srgbClr val="FF0000"/>
              </a:solidFill>
            </a:endParaRPr>
          </a:p>
          <a:p>
            <a:r>
              <a:rPr lang="de-DE" dirty="0" err="1">
                <a:solidFill>
                  <a:srgbClr val="FF0000"/>
                </a:solidFill>
              </a:rPr>
              <a:t>by</a:t>
            </a:r>
            <a:r>
              <a:rPr lang="de-DE" dirty="0">
                <a:solidFill>
                  <a:srgbClr val="FF0000"/>
                </a:solidFill>
              </a:rPr>
              <a:t> </a:t>
            </a:r>
            <a:r>
              <a:rPr lang="de-DE" dirty="0" err="1">
                <a:solidFill>
                  <a:srgbClr val="FF0000"/>
                </a:solidFill>
              </a:rPr>
              <a:t>information</a:t>
            </a:r>
            <a:r>
              <a:rPr lang="de-DE" dirty="0">
                <a:solidFill>
                  <a:srgbClr val="FF0000"/>
                </a:solidFill>
              </a:rPr>
              <a:t> </a:t>
            </a:r>
            <a:r>
              <a:rPr lang="de-DE" dirty="0" err="1">
                <a:solidFill>
                  <a:srgbClr val="FF0000"/>
                </a:solidFill>
              </a:rPr>
              <a:t>about</a:t>
            </a:r>
            <a:r>
              <a:rPr lang="de-DE" dirty="0">
                <a:solidFill>
                  <a:srgbClr val="FF0000"/>
                </a:solidFill>
              </a:rPr>
              <a:t> </a:t>
            </a:r>
            <a:r>
              <a:rPr lang="de-DE" dirty="0" err="1">
                <a:solidFill>
                  <a:srgbClr val="FF0000"/>
                </a:solidFill>
              </a:rPr>
              <a:t>your</a:t>
            </a:r>
            <a:r>
              <a:rPr lang="de-DE" dirty="0">
                <a:solidFill>
                  <a:srgbClr val="FF0000"/>
                </a:solidFill>
              </a:rPr>
              <a:t> </a:t>
            </a:r>
            <a:r>
              <a:rPr lang="de-DE" dirty="0" err="1">
                <a:solidFill>
                  <a:srgbClr val="FF0000"/>
                </a:solidFill>
              </a:rPr>
              <a:t>project</a:t>
            </a:r>
            <a:r>
              <a:rPr lang="de-DE" dirty="0">
                <a:solidFill>
                  <a:srgbClr val="FF0000"/>
                </a:solidFill>
              </a:rPr>
              <a:t>  </a:t>
            </a:r>
            <a:endParaRPr lang="en-GB" dirty="0">
              <a:solidFill>
                <a:srgbClr val="FF0000"/>
              </a:solidFill>
            </a:endParaRPr>
          </a:p>
        </p:txBody>
      </p:sp>
    </p:spTree>
    <p:custDataLst>
      <p:tags r:id="rId1"/>
    </p:custDataLst>
    <p:extLst>
      <p:ext uri="{BB962C8B-B14F-4D97-AF65-F5344CB8AC3E}">
        <p14:creationId xmlns:p14="http://schemas.microsoft.com/office/powerpoint/2010/main" val="404306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 name="Rectangle 9"/>
          <p:cNvSpPr>
            <a:spLocks noChangeArrowheads="1"/>
          </p:cNvSpPr>
          <p:nvPr/>
        </p:nvSpPr>
        <p:spPr bwMode="auto">
          <a:xfrm>
            <a:off x="263353" y="224647"/>
            <a:ext cx="5832648" cy="911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152400" rIns="0" bIns="152400" anchor="ctr"/>
          <a:lstStyle/>
          <a:p>
            <a:pPr defTabSz="762000"/>
            <a:r>
              <a:rPr lang="de-DE" sz="800" dirty="0">
                <a:solidFill>
                  <a:schemeClr val="tx1"/>
                </a:solidFill>
                <a:latin typeface="Verdana" pitchFamily="34" charset="0"/>
              </a:rPr>
              <a:t>D</a:t>
            </a:r>
            <a:r>
              <a:rPr lang="de-DE" sz="800" b="1" dirty="0">
                <a:solidFill>
                  <a:srgbClr val="FFC000"/>
                </a:solidFill>
                <a:latin typeface="Verdana" pitchFamily="34" charset="0"/>
              </a:rPr>
              <a:t>M</a:t>
            </a:r>
            <a:r>
              <a:rPr lang="de-DE" sz="800" dirty="0">
                <a:solidFill>
                  <a:schemeClr val="tx1"/>
                </a:solidFill>
                <a:latin typeface="Verdana" pitchFamily="34" charset="0"/>
              </a:rPr>
              <a:t>AIC &gt; Data Collection Plan</a:t>
            </a:r>
          </a:p>
        </p:txBody>
      </p:sp>
      <p:sp>
        <p:nvSpPr>
          <p:cNvPr id="12" name="Rectangle 5">
            <a:extLst>
              <a:ext uri="{FF2B5EF4-FFF2-40B4-BE49-F238E27FC236}">
                <a16:creationId xmlns:a16="http://schemas.microsoft.com/office/drawing/2014/main" id="{9C3436C6-E765-4A3F-B3B8-D34A72AF46DB}"/>
              </a:ext>
            </a:extLst>
          </p:cNvPr>
          <p:cNvSpPr>
            <a:spLocks noGrp="1" noChangeArrowheads="1"/>
          </p:cNvSpPr>
          <p:nvPr>
            <p:ph type="title"/>
          </p:nvPr>
        </p:nvSpPr>
        <p:spPr bwMode="auto">
          <a:xfrm>
            <a:off x="11324" y="661988"/>
            <a:ext cx="9144000" cy="36671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kern="1200" dirty="0">
                <a:solidFill>
                  <a:schemeClr val="tx1"/>
                </a:solidFill>
                <a:latin typeface="Calibri" pitchFamily="34" charset="0"/>
                <a:ea typeface="+mn-ea"/>
                <a:cs typeface="+mn-cs"/>
              </a:rPr>
              <a:t>Note: Summarize the key message of this slide in the header (here) and footer (below) …</a:t>
            </a:r>
            <a:endParaRPr lang="de-DE" sz="1800" b="1" i="1" kern="1200" dirty="0">
              <a:solidFill>
                <a:schemeClr val="tx1"/>
              </a:solidFill>
              <a:latin typeface="Calibri" pitchFamily="34" charset="0"/>
              <a:ea typeface="+mn-ea"/>
              <a:cs typeface="+mn-cs"/>
            </a:endParaRPr>
          </a:p>
        </p:txBody>
      </p:sp>
      <p:sp>
        <p:nvSpPr>
          <p:cNvPr id="14" name="Rectangle 8">
            <a:extLst>
              <a:ext uri="{FF2B5EF4-FFF2-40B4-BE49-F238E27FC236}">
                <a16:creationId xmlns:a16="http://schemas.microsoft.com/office/drawing/2014/main" id="{A1D83437-C064-464C-B43A-3A0B67F9DDBD}"/>
              </a:ext>
            </a:extLst>
          </p:cNvPr>
          <p:cNvSpPr>
            <a:spLocks noChangeArrowheads="1"/>
          </p:cNvSpPr>
          <p:nvPr/>
        </p:nvSpPr>
        <p:spPr bwMode="auto">
          <a:xfrm>
            <a:off x="11324" y="623093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dirty="0">
                <a:solidFill>
                  <a:schemeClr val="tx1"/>
                </a:solidFill>
                <a:latin typeface="Calibri" pitchFamily="34" charset="0"/>
              </a:rPr>
              <a:t>... in one or two easy-to-understand statements for Six Sigma non-experts</a:t>
            </a:r>
            <a:endParaRPr lang="de-DE" sz="1800" b="1" i="1" dirty="0">
              <a:solidFill>
                <a:schemeClr val="tx1"/>
              </a:solidFill>
              <a:latin typeface="Calibri" pitchFamily="34" charset="0"/>
            </a:endParaRPr>
          </a:p>
        </p:txBody>
      </p:sp>
      <p:sp>
        <p:nvSpPr>
          <p:cNvPr id="17" name="Textfeld 16">
            <a:extLst>
              <a:ext uri="{FF2B5EF4-FFF2-40B4-BE49-F238E27FC236}">
                <a16:creationId xmlns:a16="http://schemas.microsoft.com/office/drawing/2014/main" id="{C4CB1D01-9B89-4392-9683-EE556E9EA576}"/>
              </a:ext>
            </a:extLst>
          </p:cNvPr>
          <p:cNvSpPr txBox="1"/>
          <p:nvPr/>
        </p:nvSpPr>
        <p:spPr>
          <a:xfrm rot="21027142">
            <a:off x="965319" y="3284889"/>
            <a:ext cx="6300700" cy="307777"/>
          </a:xfrm>
          <a:prstGeom prst="rect">
            <a:avLst/>
          </a:prstGeom>
          <a:noFill/>
        </p:spPr>
        <p:txBody>
          <a:bodyPr wrap="square" rtlCol="0">
            <a:spAutoFit/>
          </a:bodyPr>
          <a:lstStyle/>
          <a:p>
            <a:r>
              <a:rPr lang="de-DE" dirty="0" err="1">
                <a:solidFill>
                  <a:srgbClr val="FF0000"/>
                </a:solidFill>
              </a:rPr>
              <a:t>Example</a:t>
            </a:r>
            <a:r>
              <a:rPr lang="de-DE" dirty="0">
                <a:solidFill>
                  <a:srgbClr val="FF0000"/>
                </a:solidFill>
              </a:rPr>
              <a:t>: </a:t>
            </a:r>
            <a:r>
              <a:rPr lang="de-DE" dirty="0" err="1">
                <a:solidFill>
                  <a:srgbClr val="FF0000"/>
                </a:solidFill>
              </a:rPr>
              <a:t>please</a:t>
            </a:r>
            <a:r>
              <a:rPr lang="de-DE" dirty="0">
                <a:solidFill>
                  <a:srgbClr val="FF0000"/>
                </a:solidFill>
              </a:rPr>
              <a:t> </a:t>
            </a:r>
            <a:r>
              <a:rPr lang="de-DE" dirty="0" err="1">
                <a:solidFill>
                  <a:srgbClr val="FF0000"/>
                </a:solidFill>
              </a:rPr>
              <a:t>replace</a:t>
            </a:r>
            <a:r>
              <a:rPr lang="de-DE" dirty="0">
                <a:solidFill>
                  <a:srgbClr val="FF0000"/>
                </a:solidFill>
              </a:rPr>
              <a:t> </a:t>
            </a:r>
            <a:r>
              <a:rPr lang="de-DE" dirty="0" err="1">
                <a:solidFill>
                  <a:srgbClr val="FF0000"/>
                </a:solidFill>
              </a:rPr>
              <a:t>example</a:t>
            </a:r>
            <a:r>
              <a:rPr lang="de-DE" dirty="0">
                <a:solidFill>
                  <a:srgbClr val="FF0000"/>
                </a:solidFill>
              </a:rPr>
              <a:t> </a:t>
            </a:r>
            <a:r>
              <a:rPr lang="de-DE" dirty="0" err="1">
                <a:solidFill>
                  <a:srgbClr val="FF0000"/>
                </a:solidFill>
              </a:rPr>
              <a:t>content</a:t>
            </a:r>
            <a:r>
              <a:rPr lang="de-DE" dirty="0">
                <a:solidFill>
                  <a:srgbClr val="FF0000"/>
                </a:solidFill>
              </a:rPr>
              <a:t> </a:t>
            </a:r>
            <a:r>
              <a:rPr lang="de-DE" dirty="0" err="1">
                <a:solidFill>
                  <a:srgbClr val="FF0000"/>
                </a:solidFill>
              </a:rPr>
              <a:t>by</a:t>
            </a:r>
            <a:r>
              <a:rPr lang="de-DE" dirty="0">
                <a:solidFill>
                  <a:srgbClr val="FF0000"/>
                </a:solidFill>
              </a:rPr>
              <a:t> </a:t>
            </a:r>
            <a:r>
              <a:rPr lang="de-DE" dirty="0" err="1">
                <a:solidFill>
                  <a:srgbClr val="FF0000"/>
                </a:solidFill>
              </a:rPr>
              <a:t>information</a:t>
            </a:r>
            <a:r>
              <a:rPr lang="de-DE" dirty="0">
                <a:solidFill>
                  <a:srgbClr val="FF0000"/>
                </a:solidFill>
              </a:rPr>
              <a:t> </a:t>
            </a:r>
            <a:r>
              <a:rPr lang="de-DE" dirty="0" err="1">
                <a:solidFill>
                  <a:srgbClr val="FF0000"/>
                </a:solidFill>
              </a:rPr>
              <a:t>about</a:t>
            </a:r>
            <a:r>
              <a:rPr lang="de-DE" dirty="0">
                <a:solidFill>
                  <a:srgbClr val="FF0000"/>
                </a:solidFill>
              </a:rPr>
              <a:t> </a:t>
            </a:r>
            <a:r>
              <a:rPr lang="de-DE" dirty="0" err="1">
                <a:solidFill>
                  <a:srgbClr val="FF0000"/>
                </a:solidFill>
              </a:rPr>
              <a:t>your</a:t>
            </a:r>
            <a:r>
              <a:rPr lang="de-DE" dirty="0">
                <a:solidFill>
                  <a:srgbClr val="FF0000"/>
                </a:solidFill>
              </a:rPr>
              <a:t> </a:t>
            </a:r>
            <a:r>
              <a:rPr lang="de-DE" dirty="0" err="1">
                <a:solidFill>
                  <a:srgbClr val="FF0000"/>
                </a:solidFill>
              </a:rPr>
              <a:t>project</a:t>
            </a:r>
            <a:r>
              <a:rPr lang="de-DE" dirty="0">
                <a:solidFill>
                  <a:srgbClr val="FF0000"/>
                </a:solidFill>
              </a:rPr>
              <a:t>  </a:t>
            </a:r>
            <a:endParaRPr lang="en-GB" dirty="0">
              <a:solidFill>
                <a:srgbClr val="FF0000"/>
              </a:solidFill>
            </a:endParaRPr>
          </a:p>
        </p:txBody>
      </p:sp>
      <p:pic>
        <p:nvPicPr>
          <p:cNvPr id="3" name="Picture 2">
            <a:extLst>
              <a:ext uri="{FF2B5EF4-FFF2-40B4-BE49-F238E27FC236}">
                <a16:creationId xmlns:a16="http://schemas.microsoft.com/office/drawing/2014/main" id="{EC1C2F48-784F-493D-AA48-953EBE1039F2}"/>
              </a:ext>
            </a:extLst>
          </p:cNvPr>
          <p:cNvPicPr>
            <a:picLocks noChangeAspect="1"/>
          </p:cNvPicPr>
          <p:nvPr/>
        </p:nvPicPr>
        <p:blipFill>
          <a:blip r:embed="rId4"/>
          <a:stretch>
            <a:fillRect/>
          </a:stretch>
        </p:blipFill>
        <p:spPr>
          <a:xfrm>
            <a:off x="263525" y="1412777"/>
            <a:ext cx="11664950" cy="3529140"/>
          </a:xfrm>
          <a:prstGeom prst="rect">
            <a:avLst/>
          </a:prstGeom>
        </p:spPr>
        <p:style>
          <a:lnRef idx="1">
            <a:schemeClr val="accent3"/>
          </a:lnRef>
          <a:fillRef idx="2">
            <a:schemeClr val="accent3"/>
          </a:fillRef>
          <a:effectRef idx="1">
            <a:schemeClr val="accent3"/>
          </a:effectRef>
          <a:fontRef idx="minor">
            <a:schemeClr val="dk1"/>
          </a:fontRef>
        </p:style>
      </p:pic>
    </p:spTree>
    <p:custDataLst>
      <p:tags r:id="rId1"/>
    </p:custDataLst>
    <p:extLst>
      <p:ext uri="{BB962C8B-B14F-4D97-AF65-F5344CB8AC3E}">
        <p14:creationId xmlns:p14="http://schemas.microsoft.com/office/powerpoint/2010/main" val="4062295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 name="Rectangle 9"/>
          <p:cNvSpPr>
            <a:spLocks noChangeArrowheads="1"/>
          </p:cNvSpPr>
          <p:nvPr/>
        </p:nvSpPr>
        <p:spPr bwMode="auto">
          <a:xfrm>
            <a:off x="263354" y="224648"/>
            <a:ext cx="5832646" cy="110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152400" rIns="0" bIns="152400" anchor="ctr"/>
          <a:lstStyle/>
          <a:p>
            <a:pPr defTabSz="762000"/>
            <a:r>
              <a:rPr lang="de-DE" sz="800" dirty="0">
                <a:solidFill>
                  <a:schemeClr val="tx1"/>
                </a:solidFill>
                <a:latin typeface="Verdana" pitchFamily="34" charset="0"/>
              </a:rPr>
              <a:t>D</a:t>
            </a:r>
            <a:r>
              <a:rPr lang="de-DE" sz="800" b="1" dirty="0">
                <a:solidFill>
                  <a:srgbClr val="FFC000"/>
                </a:solidFill>
                <a:latin typeface="Verdana" pitchFamily="34" charset="0"/>
              </a:rPr>
              <a:t>M</a:t>
            </a:r>
            <a:r>
              <a:rPr lang="de-DE" sz="800" dirty="0">
                <a:solidFill>
                  <a:schemeClr val="tx1"/>
                </a:solidFill>
                <a:latin typeface="Verdana" pitchFamily="34" charset="0"/>
              </a:rPr>
              <a:t>AIC &gt; </a:t>
            </a:r>
            <a:r>
              <a:rPr lang="de-DE" sz="800" dirty="0" err="1">
                <a:solidFill>
                  <a:schemeClr val="tx1"/>
                </a:solidFill>
                <a:latin typeface="Verdana" pitchFamily="34" charset="0"/>
              </a:rPr>
              <a:t>Hypotheses</a:t>
            </a:r>
            <a:endParaRPr lang="de-DE" sz="800" dirty="0">
              <a:solidFill>
                <a:schemeClr val="tx1"/>
              </a:solidFill>
              <a:latin typeface="Verdana" pitchFamily="34" charset="0"/>
            </a:endParaRPr>
          </a:p>
        </p:txBody>
      </p:sp>
      <p:grpSp>
        <p:nvGrpSpPr>
          <p:cNvPr id="8" name="Gruppieren 7">
            <a:extLst>
              <a:ext uri="{FF2B5EF4-FFF2-40B4-BE49-F238E27FC236}">
                <a16:creationId xmlns:a16="http://schemas.microsoft.com/office/drawing/2014/main" id="{6635178B-CC6E-4D2A-A335-571A4779638A}"/>
              </a:ext>
            </a:extLst>
          </p:cNvPr>
          <p:cNvGrpSpPr/>
          <p:nvPr/>
        </p:nvGrpSpPr>
        <p:grpSpPr>
          <a:xfrm>
            <a:off x="226840" y="3184322"/>
            <a:ext cx="8677275" cy="856746"/>
            <a:chOff x="226840" y="5157192"/>
            <a:chExt cx="8677275" cy="856746"/>
          </a:xfrm>
        </p:grpSpPr>
        <p:pic>
          <p:nvPicPr>
            <p:cNvPr id="5" name="Grafik 4">
              <a:extLst>
                <a:ext uri="{FF2B5EF4-FFF2-40B4-BE49-F238E27FC236}">
                  <a16:creationId xmlns:a16="http://schemas.microsoft.com/office/drawing/2014/main" id="{5C442D7F-5F24-46DF-85E9-F8E199F3BC3A}"/>
                </a:ext>
              </a:extLst>
            </p:cNvPr>
            <p:cNvPicPr>
              <a:picLocks noChangeAspect="1"/>
            </p:cNvPicPr>
            <p:nvPr/>
          </p:nvPicPr>
          <p:blipFill>
            <a:blip r:embed="rId4"/>
            <a:stretch>
              <a:fillRect/>
            </a:stretch>
          </p:blipFill>
          <p:spPr>
            <a:xfrm>
              <a:off x="263352" y="5193196"/>
              <a:ext cx="8640763" cy="820742"/>
            </a:xfrm>
            <a:prstGeom prst="rect">
              <a:avLst/>
            </a:prstGeom>
          </p:spPr>
          <p:style>
            <a:lnRef idx="1">
              <a:schemeClr val="accent3"/>
            </a:lnRef>
            <a:fillRef idx="2">
              <a:schemeClr val="accent3"/>
            </a:fillRef>
            <a:effectRef idx="1">
              <a:schemeClr val="accent3"/>
            </a:effectRef>
            <a:fontRef idx="minor">
              <a:schemeClr val="dk1"/>
            </a:fontRef>
          </p:style>
        </p:pic>
        <p:sp>
          <p:nvSpPr>
            <p:cNvPr id="13" name="Ellipse 12"/>
            <p:cNvSpPr/>
            <p:nvPr/>
          </p:nvSpPr>
          <p:spPr bwMode="auto">
            <a:xfrm>
              <a:off x="226840" y="5157192"/>
              <a:ext cx="216024" cy="216024"/>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0" tIns="0" rIns="0" bIns="0" numCol="1" rtlCol="0" anchor="ctr" anchorCtr="0" compatLnSpc="1">
              <a:prstTxWarp prst="textNoShape">
                <a:avLst/>
              </a:prstTxWarp>
              <a:noAutofit/>
            </a:bodyPr>
            <a:lstStyle/>
            <a:p>
              <a:pPr algn="ctr"/>
              <a:r>
                <a:rPr lang="de-DE" sz="1000" dirty="0">
                  <a:solidFill>
                    <a:schemeClr val="bg1"/>
                  </a:solidFill>
                  <a:latin typeface="Arial" charset="0"/>
                </a:rPr>
                <a:t>3.</a:t>
              </a:r>
            </a:p>
          </p:txBody>
        </p:sp>
      </p:grpSp>
      <p:grpSp>
        <p:nvGrpSpPr>
          <p:cNvPr id="7" name="Gruppieren 6">
            <a:extLst>
              <a:ext uri="{FF2B5EF4-FFF2-40B4-BE49-F238E27FC236}">
                <a16:creationId xmlns:a16="http://schemas.microsoft.com/office/drawing/2014/main" id="{6C382DBE-A84E-4218-9A82-E3974FAC99B8}"/>
              </a:ext>
            </a:extLst>
          </p:cNvPr>
          <p:cNvGrpSpPr/>
          <p:nvPr/>
        </p:nvGrpSpPr>
        <p:grpSpPr>
          <a:xfrm>
            <a:off x="226840" y="2208204"/>
            <a:ext cx="8677448" cy="857848"/>
            <a:chOff x="226840" y="4149080"/>
            <a:chExt cx="8677448" cy="857848"/>
          </a:xfrm>
        </p:grpSpPr>
        <p:pic>
          <p:nvPicPr>
            <p:cNvPr id="4" name="Grafik 3">
              <a:extLst>
                <a:ext uri="{FF2B5EF4-FFF2-40B4-BE49-F238E27FC236}">
                  <a16:creationId xmlns:a16="http://schemas.microsoft.com/office/drawing/2014/main" id="{0FAC80BA-73E5-41F7-9D22-38ECED10A9F9}"/>
                </a:ext>
              </a:extLst>
            </p:cNvPr>
            <p:cNvPicPr>
              <a:picLocks noChangeAspect="1"/>
            </p:cNvPicPr>
            <p:nvPr/>
          </p:nvPicPr>
          <p:blipFill>
            <a:blip r:embed="rId5"/>
            <a:stretch>
              <a:fillRect/>
            </a:stretch>
          </p:blipFill>
          <p:spPr>
            <a:xfrm>
              <a:off x="263525" y="4186186"/>
              <a:ext cx="8640763" cy="820742"/>
            </a:xfrm>
            <a:prstGeom prst="rect">
              <a:avLst/>
            </a:prstGeom>
          </p:spPr>
          <p:style>
            <a:lnRef idx="1">
              <a:schemeClr val="accent3"/>
            </a:lnRef>
            <a:fillRef idx="2">
              <a:schemeClr val="accent3"/>
            </a:fillRef>
            <a:effectRef idx="1">
              <a:schemeClr val="accent3"/>
            </a:effectRef>
            <a:fontRef idx="minor">
              <a:schemeClr val="dk1"/>
            </a:fontRef>
          </p:style>
        </p:pic>
        <p:sp>
          <p:nvSpPr>
            <p:cNvPr id="15" name="Ellipse 14"/>
            <p:cNvSpPr/>
            <p:nvPr/>
          </p:nvSpPr>
          <p:spPr bwMode="auto">
            <a:xfrm>
              <a:off x="226840" y="4149080"/>
              <a:ext cx="216024" cy="216024"/>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0" tIns="0" rIns="0" bIns="0" numCol="1" rtlCol="0" anchor="ctr" anchorCtr="0" compatLnSpc="1">
              <a:prstTxWarp prst="textNoShape">
                <a:avLst/>
              </a:prstTxWarp>
              <a:noAutofit/>
            </a:bodyPr>
            <a:lstStyle/>
            <a:p>
              <a:pPr algn="ctr"/>
              <a:r>
                <a:rPr lang="de-DE" sz="1000" dirty="0">
                  <a:solidFill>
                    <a:schemeClr val="bg1"/>
                  </a:solidFill>
                  <a:latin typeface="Arial" charset="0"/>
                </a:rPr>
                <a:t>2.</a:t>
              </a:r>
            </a:p>
          </p:txBody>
        </p:sp>
      </p:grpSp>
      <p:grpSp>
        <p:nvGrpSpPr>
          <p:cNvPr id="6" name="Gruppieren 5">
            <a:extLst>
              <a:ext uri="{FF2B5EF4-FFF2-40B4-BE49-F238E27FC236}">
                <a16:creationId xmlns:a16="http://schemas.microsoft.com/office/drawing/2014/main" id="{4A1DBA0A-CFA0-48F2-9CD1-04FF02C56500}"/>
              </a:ext>
            </a:extLst>
          </p:cNvPr>
          <p:cNvGrpSpPr/>
          <p:nvPr/>
        </p:nvGrpSpPr>
        <p:grpSpPr>
          <a:xfrm>
            <a:off x="226840" y="1232756"/>
            <a:ext cx="8677275" cy="857178"/>
            <a:chOff x="226840" y="3176972"/>
            <a:chExt cx="8677275" cy="857178"/>
          </a:xfrm>
        </p:grpSpPr>
        <p:pic>
          <p:nvPicPr>
            <p:cNvPr id="3" name="Grafik 2">
              <a:extLst>
                <a:ext uri="{FF2B5EF4-FFF2-40B4-BE49-F238E27FC236}">
                  <a16:creationId xmlns:a16="http://schemas.microsoft.com/office/drawing/2014/main" id="{7F5BE5E8-FD69-47DF-937C-982D15DADEAD}"/>
                </a:ext>
              </a:extLst>
            </p:cNvPr>
            <p:cNvPicPr>
              <a:picLocks noChangeAspect="1"/>
            </p:cNvPicPr>
            <p:nvPr/>
          </p:nvPicPr>
          <p:blipFill>
            <a:blip r:embed="rId6"/>
            <a:stretch>
              <a:fillRect/>
            </a:stretch>
          </p:blipFill>
          <p:spPr>
            <a:xfrm>
              <a:off x="263352" y="3213409"/>
              <a:ext cx="8640763" cy="820741"/>
            </a:xfrm>
            <a:prstGeom prst="rect">
              <a:avLst/>
            </a:prstGeom>
          </p:spPr>
          <p:style>
            <a:lnRef idx="1">
              <a:schemeClr val="accent3"/>
            </a:lnRef>
            <a:fillRef idx="2">
              <a:schemeClr val="accent3"/>
            </a:fillRef>
            <a:effectRef idx="1">
              <a:schemeClr val="accent3"/>
            </a:effectRef>
            <a:fontRef idx="minor">
              <a:schemeClr val="dk1"/>
            </a:fontRef>
          </p:style>
        </p:pic>
        <p:sp>
          <p:nvSpPr>
            <p:cNvPr id="17" name="Ellipse 16"/>
            <p:cNvSpPr/>
            <p:nvPr/>
          </p:nvSpPr>
          <p:spPr bwMode="auto">
            <a:xfrm>
              <a:off x="226840" y="3176972"/>
              <a:ext cx="216024" cy="216024"/>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0" tIns="0" rIns="0" bIns="0" numCol="1" rtlCol="0" anchor="ctr" anchorCtr="0" compatLnSpc="1">
              <a:prstTxWarp prst="textNoShape">
                <a:avLst/>
              </a:prstTxWarp>
              <a:noAutofit/>
            </a:bodyPr>
            <a:lstStyle/>
            <a:p>
              <a:pPr algn="ctr"/>
              <a:r>
                <a:rPr lang="de-DE" sz="1000" dirty="0">
                  <a:solidFill>
                    <a:schemeClr val="bg1"/>
                  </a:solidFill>
                  <a:latin typeface="Arial" charset="0"/>
                </a:rPr>
                <a:t>1.</a:t>
              </a:r>
            </a:p>
          </p:txBody>
        </p:sp>
      </p:grpSp>
      <p:sp>
        <p:nvSpPr>
          <p:cNvPr id="18" name="Rectangle 5">
            <a:extLst>
              <a:ext uri="{FF2B5EF4-FFF2-40B4-BE49-F238E27FC236}">
                <a16:creationId xmlns:a16="http://schemas.microsoft.com/office/drawing/2014/main" id="{C91DC66A-D593-4018-AE89-0C15CD841548}"/>
              </a:ext>
            </a:extLst>
          </p:cNvPr>
          <p:cNvSpPr>
            <a:spLocks noGrp="1" noChangeArrowheads="1"/>
          </p:cNvSpPr>
          <p:nvPr>
            <p:ph type="title"/>
          </p:nvPr>
        </p:nvSpPr>
        <p:spPr bwMode="auto">
          <a:xfrm>
            <a:off x="11324" y="661988"/>
            <a:ext cx="9144000" cy="36671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kern="1200" dirty="0">
                <a:solidFill>
                  <a:schemeClr val="tx1"/>
                </a:solidFill>
                <a:latin typeface="Calibri" pitchFamily="34" charset="0"/>
                <a:ea typeface="+mn-ea"/>
                <a:cs typeface="+mn-cs"/>
              </a:rPr>
              <a:t>Note: Summarize the key message of this slide in the header (here) and footer (below) …</a:t>
            </a:r>
            <a:endParaRPr lang="de-DE" sz="1800" b="1" i="1" kern="1200" dirty="0">
              <a:solidFill>
                <a:schemeClr val="tx1"/>
              </a:solidFill>
              <a:latin typeface="Calibri" pitchFamily="34" charset="0"/>
              <a:ea typeface="+mn-ea"/>
              <a:cs typeface="+mn-cs"/>
            </a:endParaRPr>
          </a:p>
        </p:txBody>
      </p:sp>
      <p:sp>
        <p:nvSpPr>
          <p:cNvPr id="19" name="Rectangle 8">
            <a:extLst>
              <a:ext uri="{FF2B5EF4-FFF2-40B4-BE49-F238E27FC236}">
                <a16:creationId xmlns:a16="http://schemas.microsoft.com/office/drawing/2014/main" id="{6D9E471B-474F-4402-A7AE-FCC38DF98152}"/>
              </a:ext>
            </a:extLst>
          </p:cNvPr>
          <p:cNvSpPr>
            <a:spLocks noChangeArrowheads="1"/>
          </p:cNvSpPr>
          <p:nvPr/>
        </p:nvSpPr>
        <p:spPr bwMode="auto">
          <a:xfrm>
            <a:off x="11324" y="623093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dirty="0">
                <a:solidFill>
                  <a:schemeClr val="tx1"/>
                </a:solidFill>
                <a:latin typeface="Calibri" pitchFamily="34" charset="0"/>
              </a:rPr>
              <a:t>... in one or two easy-to-understand statements for Six Sigma non-experts</a:t>
            </a:r>
            <a:endParaRPr lang="de-DE" sz="1800" b="1" i="1" dirty="0">
              <a:solidFill>
                <a:schemeClr val="tx1"/>
              </a:solidFill>
              <a:latin typeface="Calibri" pitchFamily="34" charset="0"/>
            </a:endParaRPr>
          </a:p>
        </p:txBody>
      </p:sp>
      <p:sp>
        <p:nvSpPr>
          <p:cNvPr id="20" name="Textfeld 19">
            <a:extLst>
              <a:ext uri="{FF2B5EF4-FFF2-40B4-BE49-F238E27FC236}">
                <a16:creationId xmlns:a16="http://schemas.microsoft.com/office/drawing/2014/main" id="{8E25E8E3-4B4D-449B-86F8-A749A16A89D9}"/>
              </a:ext>
            </a:extLst>
          </p:cNvPr>
          <p:cNvSpPr txBox="1"/>
          <p:nvPr/>
        </p:nvSpPr>
        <p:spPr>
          <a:xfrm>
            <a:off x="263352" y="4141673"/>
            <a:ext cx="11665122" cy="1843202"/>
          </a:xfrm>
          <a:prstGeom prst="rect">
            <a:avLst/>
          </a:prstGeom>
          <a:noFill/>
          <a:ln>
            <a:solidFill>
              <a:schemeClr val="tx1">
                <a:lumMod val="50000"/>
                <a:lumOff val="50000"/>
              </a:schemeClr>
            </a:solidFill>
          </a:ln>
        </p:spPr>
        <p:txBody>
          <a:bodyPr wrap="square" rtlCol="0">
            <a:noAutofit/>
          </a:bodyPr>
          <a:lstStyle/>
          <a:p>
            <a:pPr>
              <a:spcAft>
                <a:spcPts val="200"/>
              </a:spcAft>
            </a:pPr>
            <a:r>
              <a:rPr lang="en-US" b="1" dirty="0">
                <a:latin typeface="Calibri" panose="020F0502020204030204" pitchFamily="34" charset="0"/>
                <a:cs typeface="Calibri" panose="020F0502020204030204" pitchFamily="34" charset="0"/>
              </a:rPr>
              <a:t>Interpretation and implication</a:t>
            </a:r>
            <a:endParaRPr lang="en-GB" sz="1600" dirty="0">
              <a:latin typeface="Calibri" panose="020F0502020204030204" pitchFamily="34" charset="0"/>
              <a:cs typeface="Calibri" panose="020F0502020204030204" pitchFamily="34" charset="0"/>
            </a:endParaRPr>
          </a:p>
        </p:txBody>
      </p:sp>
      <p:sp>
        <p:nvSpPr>
          <p:cNvPr id="21" name="Rechteck 20">
            <a:extLst>
              <a:ext uri="{FF2B5EF4-FFF2-40B4-BE49-F238E27FC236}">
                <a16:creationId xmlns:a16="http://schemas.microsoft.com/office/drawing/2014/main" id="{5EE2B4B5-EB2E-489C-94BD-62FFE5ED474E}"/>
              </a:ext>
            </a:extLst>
          </p:cNvPr>
          <p:cNvSpPr/>
          <p:nvPr/>
        </p:nvSpPr>
        <p:spPr bwMode="auto">
          <a:xfrm>
            <a:off x="9120188" y="1268413"/>
            <a:ext cx="2808288" cy="2772655"/>
          </a:xfrm>
          <a:prstGeom prst="rect">
            <a:avLst/>
          </a:prstGeom>
          <a:noFill/>
          <a:ln w="9525" cap="flat" cmpd="sng" algn="ctr">
            <a:solidFill>
              <a:schemeClr val="tx1">
                <a:lumMod val="50000"/>
                <a:lumOff val="50000"/>
              </a:schemeClr>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266700" marR="0" indent="-177800" algn="l" defTabSz="914400" rtl="0" eaLnBrk="0" fontAlgn="base" latinLnBrk="0" hangingPunct="0">
              <a:lnSpc>
                <a:spcPct val="100000"/>
              </a:lnSpc>
              <a:spcBef>
                <a:spcPct val="0"/>
              </a:spcBef>
              <a:spcAft>
                <a:spcPct val="0"/>
              </a:spcAft>
              <a:buClrTx/>
              <a:buSzTx/>
              <a:buFontTx/>
              <a:buNone/>
              <a:tabLst/>
            </a:pPr>
            <a:r>
              <a:rPr kumimoji="0" lang="de-DE" sz="1400" b="1" i="0" u="none" strike="noStrike" cap="none" normalizeH="0" baseline="0" dirty="0" err="1">
                <a:ln>
                  <a:noFill/>
                </a:ln>
                <a:solidFill>
                  <a:schemeClr val="tx2"/>
                </a:solidFill>
                <a:effectLst/>
                <a:latin typeface="Calibri" panose="020F0502020204030204" pitchFamily="34" charset="0"/>
                <a:cs typeface="Calibri" panose="020F0502020204030204" pitchFamily="34" charset="0"/>
              </a:rPr>
              <a:t>Results</a:t>
            </a: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kumimoji="0" lang="en-GB" sz="1200" i="0" u="none" strike="noStrike" cap="none" normalizeH="0" baseline="0" dirty="0">
              <a:ln>
                <a:noFill/>
              </a:ln>
              <a:solidFill>
                <a:schemeClr val="tx2"/>
              </a:solidFill>
              <a:effectLst/>
              <a:latin typeface="Calibri" panose="020F0502020204030204" pitchFamily="34" charset="0"/>
              <a:cs typeface="Calibri" panose="020F0502020204030204" pitchFamily="34" charset="0"/>
            </a:endParaRPr>
          </a:p>
        </p:txBody>
      </p:sp>
      <p:sp>
        <p:nvSpPr>
          <p:cNvPr id="22" name="Textfeld 21">
            <a:extLst>
              <a:ext uri="{FF2B5EF4-FFF2-40B4-BE49-F238E27FC236}">
                <a16:creationId xmlns:a16="http://schemas.microsoft.com/office/drawing/2014/main" id="{EC14D61B-6CBE-4E8A-A1EC-25013244393B}"/>
              </a:ext>
            </a:extLst>
          </p:cNvPr>
          <p:cNvSpPr txBox="1"/>
          <p:nvPr/>
        </p:nvSpPr>
        <p:spPr>
          <a:xfrm rot="21027142">
            <a:off x="1757407" y="2168765"/>
            <a:ext cx="6300700" cy="307777"/>
          </a:xfrm>
          <a:prstGeom prst="rect">
            <a:avLst/>
          </a:prstGeom>
          <a:noFill/>
        </p:spPr>
        <p:txBody>
          <a:bodyPr wrap="square" rtlCol="0">
            <a:spAutoFit/>
          </a:bodyPr>
          <a:lstStyle/>
          <a:p>
            <a:r>
              <a:rPr lang="de-DE" dirty="0" err="1">
                <a:solidFill>
                  <a:srgbClr val="FF0000"/>
                </a:solidFill>
              </a:rPr>
              <a:t>Example</a:t>
            </a:r>
            <a:r>
              <a:rPr lang="de-DE" dirty="0">
                <a:solidFill>
                  <a:srgbClr val="FF0000"/>
                </a:solidFill>
              </a:rPr>
              <a:t>: </a:t>
            </a:r>
            <a:r>
              <a:rPr lang="de-DE" dirty="0" err="1">
                <a:solidFill>
                  <a:srgbClr val="FF0000"/>
                </a:solidFill>
              </a:rPr>
              <a:t>please</a:t>
            </a:r>
            <a:r>
              <a:rPr lang="de-DE" dirty="0">
                <a:solidFill>
                  <a:srgbClr val="FF0000"/>
                </a:solidFill>
              </a:rPr>
              <a:t> </a:t>
            </a:r>
            <a:r>
              <a:rPr lang="de-DE" dirty="0" err="1">
                <a:solidFill>
                  <a:srgbClr val="FF0000"/>
                </a:solidFill>
              </a:rPr>
              <a:t>replace</a:t>
            </a:r>
            <a:r>
              <a:rPr lang="de-DE" dirty="0">
                <a:solidFill>
                  <a:srgbClr val="FF0000"/>
                </a:solidFill>
              </a:rPr>
              <a:t> </a:t>
            </a:r>
            <a:r>
              <a:rPr lang="de-DE" dirty="0" err="1">
                <a:solidFill>
                  <a:srgbClr val="FF0000"/>
                </a:solidFill>
              </a:rPr>
              <a:t>example</a:t>
            </a:r>
            <a:r>
              <a:rPr lang="de-DE" dirty="0">
                <a:solidFill>
                  <a:srgbClr val="FF0000"/>
                </a:solidFill>
              </a:rPr>
              <a:t> </a:t>
            </a:r>
            <a:r>
              <a:rPr lang="de-DE" dirty="0" err="1">
                <a:solidFill>
                  <a:srgbClr val="FF0000"/>
                </a:solidFill>
              </a:rPr>
              <a:t>content</a:t>
            </a:r>
            <a:r>
              <a:rPr lang="de-DE" dirty="0">
                <a:solidFill>
                  <a:srgbClr val="FF0000"/>
                </a:solidFill>
              </a:rPr>
              <a:t> </a:t>
            </a:r>
            <a:r>
              <a:rPr lang="de-DE" dirty="0" err="1">
                <a:solidFill>
                  <a:srgbClr val="FF0000"/>
                </a:solidFill>
              </a:rPr>
              <a:t>by</a:t>
            </a:r>
            <a:r>
              <a:rPr lang="de-DE" dirty="0">
                <a:solidFill>
                  <a:srgbClr val="FF0000"/>
                </a:solidFill>
              </a:rPr>
              <a:t> </a:t>
            </a:r>
            <a:r>
              <a:rPr lang="de-DE" dirty="0" err="1">
                <a:solidFill>
                  <a:srgbClr val="FF0000"/>
                </a:solidFill>
              </a:rPr>
              <a:t>information</a:t>
            </a:r>
            <a:r>
              <a:rPr lang="de-DE" dirty="0">
                <a:solidFill>
                  <a:srgbClr val="FF0000"/>
                </a:solidFill>
              </a:rPr>
              <a:t> </a:t>
            </a:r>
            <a:r>
              <a:rPr lang="de-DE" dirty="0" err="1">
                <a:solidFill>
                  <a:srgbClr val="FF0000"/>
                </a:solidFill>
              </a:rPr>
              <a:t>about</a:t>
            </a:r>
            <a:r>
              <a:rPr lang="de-DE" dirty="0">
                <a:solidFill>
                  <a:srgbClr val="FF0000"/>
                </a:solidFill>
              </a:rPr>
              <a:t> </a:t>
            </a:r>
            <a:r>
              <a:rPr lang="de-DE" dirty="0" err="1">
                <a:solidFill>
                  <a:srgbClr val="FF0000"/>
                </a:solidFill>
              </a:rPr>
              <a:t>your</a:t>
            </a:r>
            <a:r>
              <a:rPr lang="de-DE" dirty="0">
                <a:solidFill>
                  <a:srgbClr val="FF0000"/>
                </a:solidFill>
              </a:rPr>
              <a:t> </a:t>
            </a:r>
            <a:r>
              <a:rPr lang="de-DE" dirty="0" err="1">
                <a:solidFill>
                  <a:srgbClr val="FF0000"/>
                </a:solidFill>
              </a:rPr>
              <a:t>project</a:t>
            </a:r>
            <a:r>
              <a:rPr lang="de-DE" dirty="0">
                <a:solidFill>
                  <a:srgbClr val="FF0000"/>
                </a:solidFill>
              </a:rPr>
              <a:t>  </a:t>
            </a:r>
            <a:endParaRPr lang="en-GB" dirty="0">
              <a:solidFill>
                <a:srgbClr val="FF0000"/>
              </a:solidFill>
            </a:endParaRPr>
          </a:p>
        </p:txBody>
      </p:sp>
    </p:spTree>
    <p:custDataLst>
      <p:tags r:id="rId1"/>
    </p:custDataLst>
    <p:extLst>
      <p:ext uri="{BB962C8B-B14F-4D97-AF65-F5344CB8AC3E}">
        <p14:creationId xmlns:p14="http://schemas.microsoft.com/office/powerpoint/2010/main" val="3027285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Rectangle 6">
            <a:extLst>
              <a:ext uri="{FF2B5EF4-FFF2-40B4-BE49-F238E27FC236}">
                <a16:creationId xmlns:a16="http://schemas.microsoft.com/office/drawing/2014/main" id="{75B47421-5E13-490E-BAC3-1B19E1BC695C}"/>
              </a:ext>
            </a:extLst>
          </p:cNvPr>
          <p:cNvSpPr>
            <a:spLocks noChangeArrowheads="1"/>
          </p:cNvSpPr>
          <p:nvPr/>
        </p:nvSpPr>
        <p:spPr bwMode="auto">
          <a:xfrm>
            <a:off x="11324" y="224647"/>
            <a:ext cx="9144000" cy="142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152400" rIns="0" bIns="152400" anchor="ctr"/>
          <a:lstStyle/>
          <a:p>
            <a:pPr indent="265113" defTabSz="762000"/>
            <a:r>
              <a:rPr lang="de-DE" sz="800" kern="0" dirty="0">
                <a:solidFill>
                  <a:schemeClr val="tx1"/>
                </a:solidFill>
                <a:latin typeface="Verdana" pitchFamily="34" charset="0"/>
              </a:rPr>
              <a:t>Six Sigma &gt; </a:t>
            </a:r>
            <a:r>
              <a:rPr lang="de-DE" sz="800" kern="0" dirty="0" err="1">
                <a:solidFill>
                  <a:schemeClr val="tx1"/>
                </a:solidFill>
                <a:latin typeface="Verdana" pitchFamily="34" charset="0"/>
              </a:rPr>
              <a:t>Instruction</a:t>
            </a:r>
            <a:r>
              <a:rPr lang="de-DE" sz="800" kern="0" dirty="0">
                <a:solidFill>
                  <a:schemeClr val="tx1"/>
                </a:solidFill>
                <a:latin typeface="Verdana" pitchFamily="34" charset="0"/>
              </a:rPr>
              <a:t> &gt;&gt; Checklist</a:t>
            </a:r>
            <a:endParaRPr lang="en-GB" sz="800" dirty="0">
              <a:solidFill>
                <a:schemeClr val="tx1"/>
              </a:solidFill>
              <a:latin typeface="Verdana" pitchFamily="34" charset="0"/>
            </a:endParaRPr>
          </a:p>
        </p:txBody>
      </p:sp>
      <p:sp>
        <p:nvSpPr>
          <p:cNvPr id="6" name="TextBox 5">
            <a:extLst>
              <a:ext uri="{FF2B5EF4-FFF2-40B4-BE49-F238E27FC236}">
                <a16:creationId xmlns:a16="http://schemas.microsoft.com/office/drawing/2014/main" id="{073B3537-DF1D-4935-AAC8-C91ED9D821A8}"/>
              </a:ext>
            </a:extLst>
          </p:cNvPr>
          <p:cNvSpPr txBox="1"/>
          <p:nvPr/>
        </p:nvSpPr>
        <p:spPr>
          <a:xfrm>
            <a:off x="11460596" y="6273316"/>
            <a:ext cx="506870" cy="584775"/>
          </a:xfrm>
          <a:prstGeom prst="rect">
            <a:avLst/>
          </a:prstGeom>
          <a:noFill/>
        </p:spPr>
        <p:txBody>
          <a:bodyPr wrap="none" rtlCol="0">
            <a:spAutoFit/>
          </a:bodyPr>
          <a:lstStyle/>
          <a:p>
            <a:r>
              <a:rPr lang="en-GB" sz="3200" dirty="0">
                <a:solidFill>
                  <a:schemeClr val="bg1"/>
                </a:solidFill>
                <a:latin typeface="Wingdings" panose="05000000000000000000" pitchFamily="2" charset="2"/>
              </a:rPr>
              <a:t>ü</a:t>
            </a:r>
            <a:endParaRPr lang="en-GB" sz="3200" dirty="0">
              <a:solidFill>
                <a:schemeClr val="bg1"/>
              </a:solidFill>
              <a:latin typeface="MS Shell Dlg 2" panose="020B0604030504040204" pitchFamily="34" charset="0"/>
            </a:endParaRPr>
          </a:p>
        </p:txBody>
      </p:sp>
      <p:pic>
        <p:nvPicPr>
          <p:cNvPr id="3" name="Picture 2">
            <a:extLst>
              <a:ext uri="{FF2B5EF4-FFF2-40B4-BE49-F238E27FC236}">
                <a16:creationId xmlns:a16="http://schemas.microsoft.com/office/drawing/2014/main" id="{00D2C634-3961-4B57-A39C-B7F5DFA3E09E}"/>
              </a:ext>
            </a:extLst>
          </p:cNvPr>
          <p:cNvPicPr>
            <a:picLocks noChangeAspect="1"/>
          </p:cNvPicPr>
          <p:nvPr/>
        </p:nvPicPr>
        <p:blipFill>
          <a:blip r:embed="rId4"/>
          <a:stretch>
            <a:fillRect/>
          </a:stretch>
        </p:blipFill>
        <p:spPr>
          <a:xfrm>
            <a:off x="0" y="675180"/>
            <a:ext cx="12192000" cy="5507640"/>
          </a:xfrm>
          <a:prstGeom prst="rect">
            <a:avLst/>
          </a:prstGeom>
        </p:spPr>
      </p:pic>
      <p:sp>
        <p:nvSpPr>
          <p:cNvPr id="7" name="Rectangle 5">
            <a:extLst>
              <a:ext uri="{FF2B5EF4-FFF2-40B4-BE49-F238E27FC236}">
                <a16:creationId xmlns:a16="http://schemas.microsoft.com/office/drawing/2014/main" id="{75324869-128F-4AA7-AC6D-6B3B1A171934}"/>
              </a:ext>
            </a:extLst>
          </p:cNvPr>
          <p:cNvSpPr>
            <a:spLocks noChangeArrowheads="1"/>
          </p:cNvSpPr>
          <p:nvPr/>
        </p:nvSpPr>
        <p:spPr bwMode="auto">
          <a:xfrm>
            <a:off x="11324" y="117364"/>
            <a:ext cx="12169352" cy="503324"/>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lIns="0" tIns="152400" rIns="0" bIns="152400" anchor="ctr" anchorCtr="0"/>
          <a:lstStyle/>
          <a:p>
            <a:pPr algn="ctr"/>
            <a:r>
              <a:rPr lang="de-DE" sz="1800" b="1" i="1" dirty="0">
                <a:latin typeface="Calibri" pitchFamily="34" charset="0"/>
                <a:cs typeface="Calibri" pitchFamily="34" charset="0"/>
              </a:rPr>
              <a:t>Checklist </a:t>
            </a:r>
            <a:r>
              <a:rPr lang="de-DE" sz="1800" b="1" i="1" dirty="0" err="1">
                <a:latin typeface="Calibri" pitchFamily="34" charset="0"/>
                <a:cs typeface="Calibri" pitchFamily="34" charset="0"/>
              </a:rPr>
              <a:t>for</a:t>
            </a:r>
            <a:r>
              <a:rPr lang="de-DE" sz="1800" b="1" i="1" dirty="0">
                <a:latin typeface="Calibri" pitchFamily="34" charset="0"/>
                <a:cs typeface="Calibri" pitchFamily="34" charset="0"/>
              </a:rPr>
              <a:t> </a:t>
            </a:r>
            <a:r>
              <a:rPr lang="de-DE" sz="1800" b="1" i="1" dirty="0" err="1">
                <a:latin typeface="Calibri" pitchFamily="34" charset="0"/>
                <a:cs typeface="Calibri" pitchFamily="34" charset="0"/>
              </a:rPr>
              <a:t>your</a:t>
            </a:r>
            <a:r>
              <a:rPr lang="de-DE" sz="1800" b="1" i="1" dirty="0">
                <a:latin typeface="Calibri" pitchFamily="34" charset="0"/>
                <a:cs typeface="Calibri" pitchFamily="34" charset="0"/>
              </a:rPr>
              <a:t> </a:t>
            </a:r>
            <a:r>
              <a:rPr lang="de-DE" sz="1800" b="1" i="1" dirty="0" err="1">
                <a:latin typeface="Calibri" pitchFamily="34" charset="0"/>
                <a:cs typeface="Calibri" pitchFamily="34" charset="0"/>
              </a:rPr>
              <a:t>documentation</a:t>
            </a:r>
            <a:r>
              <a:rPr lang="de-DE" sz="1800" b="1" i="1" dirty="0">
                <a:latin typeface="Calibri" pitchFamily="34" charset="0"/>
                <a:cs typeface="Calibri" pitchFamily="34" charset="0"/>
              </a:rPr>
              <a:t> …</a:t>
            </a:r>
            <a:endParaRPr lang="en-US" sz="1800" b="1" i="1" dirty="0">
              <a:latin typeface="Calibri" pitchFamily="34" charset="0"/>
              <a:cs typeface="Calibri" pitchFamily="34" charset="0"/>
            </a:endParaRPr>
          </a:p>
        </p:txBody>
      </p:sp>
      <p:sp>
        <p:nvSpPr>
          <p:cNvPr id="8" name="Rectangle 7">
            <a:extLst>
              <a:ext uri="{FF2B5EF4-FFF2-40B4-BE49-F238E27FC236}">
                <a16:creationId xmlns:a16="http://schemas.microsoft.com/office/drawing/2014/main" id="{25859662-8B82-4524-91E5-3E0340506098}"/>
              </a:ext>
            </a:extLst>
          </p:cNvPr>
          <p:cNvSpPr>
            <a:spLocks noChangeArrowheads="1"/>
          </p:cNvSpPr>
          <p:nvPr/>
        </p:nvSpPr>
        <p:spPr bwMode="auto">
          <a:xfrm>
            <a:off x="11324" y="6230938"/>
            <a:ext cx="121790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dirty="0">
                <a:solidFill>
                  <a:schemeClr val="tx1"/>
                </a:solidFill>
                <a:latin typeface="Calibri" pitchFamily="34" charset="0"/>
              </a:rPr>
              <a:t>... and reference for your MBB in the DMAIC phase reviews</a:t>
            </a:r>
            <a:endParaRPr lang="de-DE" sz="1800" b="1" i="1" dirty="0">
              <a:solidFill>
                <a:schemeClr val="tx1"/>
              </a:solidFill>
              <a:latin typeface="Calibri" pitchFamily="34" charset="0"/>
            </a:endParaRPr>
          </a:p>
        </p:txBody>
      </p:sp>
    </p:spTree>
    <p:custDataLst>
      <p:tags r:id="rId1"/>
    </p:custDataLst>
    <p:extLst>
      <p:ext uri="{BB962C8B-B14F-4D97-AF65-F5344CB8AC3E}">
        <p14:creationId xmlns:p14="http://schemas.microsoft.com/office/powerpoint/2010/main" val="1192559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7" name="Gruppieren 6">
            <a:extLst>
              <a:ext uri="{FF2B5EF4-FFF2-40B4-BE49-F238E27FC236}">
                <a16:creationId xmlns:a16="http://schemas.microsoft.com/office/drawing/2014/main" id="{6C382DBE-A84E-4218-9A82-E3974FAC99B8}"/>
              </a:ext>
            </a:extLst>
          </p:cNvPr>
          <p:cNvGrpSpPr/>
          <p:nvPr/>
        </p:nvGrpSpPr>
        <p:grpSpPr>
          <a:xfrm>
            <a:off x="226840" y="2208204"/>
            <a:ext cx="8677448" cy="857848"/>
            <a:chOff x="226840" y="4149080"/>
            <a:chExt cx="8677448" cy="857848"/>
          </a:xfrm>
        </p:grpSpPr>
        <p:pic>
          <p:nvPicPr>
            <p:cNvPr id="4" name="Grafik 3">
              <a:extLst>
                <a:ext uri="{FF2B5EF4-FFF2-40B4-BE49-F238E27FC236}">
                  <a16:creationId xmlns:a16="http://schemas.microsoft.com/office/drawing/2014/main" id="{0FAC80BA-73E5-41F7-9D22-38ECED10A9F9}"/>
                </a:ext>
              </a:extLst>
            </p:cNvPr>
            <p:cNvPicPr>
              <a:picLocks noChangeAspect="1"/>
            </p:cNvPicPr>
            <p:nvPr/>
          </p:nvPicPr>
          <p:blipFill>
            <a:blip r:embed="rId4"/>
            <a:stretch>
              <a:fillRect/>
            </a:stretch>
          </p:blipFill>
          <p:spPr>
            <a:xfrm>
              <a:off x="263525" y="4186186"/>
              <a:ext cx="8640763" cy="820742"/>
            </a:xfrm>
            <a:prstGeom prst="rect">
              <a:avLst/>
            </a:prstGeom>
          </p:spPr>
          <p:style>
            <a:lnRef idx="1">
              <a:schemeClr val="accent3"/>
            </a:lnRef>
            <a:fillRef idx="2">
              <a:schemeClr val="accent3"/>
            </a:fillRef>
            <a:effectRef idx="1">
              <a:schemeClr val="accent3"/>
            </a:effectRef>
            <a:fontRef idx="minor">
              <a:schemeClr val="dk1"/>
            </a:fontRef>
          </p:style>
        </p:pic>
        <p:sp>
          <p:nvSpPr>
            <p:cNvPr id="15" name="Ellipse 14"/>
            <p:cNvSpPr/>
            <p:nvPr/>
          </p:nvSpPr>
          <p:spPr bwMode="auto">
            <a:xfrm>
              <a:off x="226840" y="4149080"/>
              <a:ext cx="216024" cy="216024"/>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0" tIns="0" rIns="0" bIns="0" numCol="1" rtlCol="0" anchor="ctr" anchorCtr="0" compatLnSpc="1">
              <a:prstTxWarp prst="textNoShape">
                <a:avLst/>
              </a:prstTxWarp>
              <a:noAutofit/>
            </a:bodyPr>
            <a:lstStyle/>
            <a:p>
              <a:pPr algn="ctr"/>
              <a:r>
                <a:rPr lang="de-DE" sz="1000" dirty="0">
                  <a:solidFill>
                    <a:schemeClr val="bg1"/>
                  </a:solidFill>
                  <a:latin typeface="Arial" charset="0"/>
                </a:rPr>
                <a:t>2.</a:t>
              </a:r>
            </a:p>
          </p:txBody>
        </p:sp>
      </p:grpSp>
      <p:grpSp>
        <p:nvGrpSpPr>
          <p:cNvPr id="6" name="Gruppieren 5">
            <a:extLst>
              <a:ext uri="{FF2B5EF4-FFF2-40B4-BE49-F238E27FC236}">
                <a16:creationId xmlns:a16="http://schemas.microsoft.com/office/drawing/2014/main" id="{4A1DBA0A-CFA0-48F2-9CD1-04FF02C56500}"/>
              </a:ext>
            </a:extLst>
          </p:cNvPr>
          <p:cNvGrpSpPr/>
          <p:nvPr/>
        </p:nvGrpSpPr>
        <p:grpSpPr>
          <a:xfrm>
            <a:off x="226840" y="1232756"/>
            <a:ext cx="8677275" cy="857178"/>
            <a:chOff x="226840" y="3176972"/>
            <a:chExt cx="8677275" cy="857178"/>
          </a:xfrm>
        </p:grpSpPr>
        <p:pic>
          <p:nvPicPr>
            <p:cNvPr id="3" name="Grafik 2">
              <a:extLst>
                <a:ext uri="{FF2B5EF4-FFF2-40B4-BE49-F238E27FC236}">
                  <a16:creationId xmlns:a16="http://schemas.microsoft.com/office/drawing/2014/main" id="{7F5BE5E8-FD69-47DF-937C-982D15DADEAD}"/>
                </a:ext>
              </a:extLst>
            </p:cNvPr>
            <p:cNvPicPr>
              <a:picLocks noChangeAspect="1"/>
            </p:cNvPicPr>
            <p:nvPr/>
          </p:nvPicPr>
          <p:blipFill>
            <a:blip r:embed="rId5"/>
            <a:stretch>
              <a:fillRect/>
            </a:stretch>
          </p:blipFill>
          <p:spPr>
            <a:xfrm>
              <a:off x="263352" y="3213409"/>
              <a:ext cx="8640763" cy="820741"/>
            </a:xfrm>
            <a:prstGeom prst="rect">
              <a:avLst/>
            </a:prstGeom>
          </p:spPr>
          <p:style>
            <a:lnRef idx="1">
              <a:schemeClr val="accent3"/>
            </a:lnRef>
            <a:fillRef idx="2">
              <a:schemeClr val="accent3"/>
            </a:fillRef>
            <a:effectRef idx="1">
              <a:schemeClr val="accent3"/>
            </a:effectRef>
            <a:fontRef idx="minor">
              <a:schemeClr val="dk1"/>
            </a:fontRef>
          </p:style>
        </p:pic>
        <p:sp>
          <p:nvSpPr>
            <p:cNvPr id="17" name="Ellipse 16"/>
            <p:cNvSpPr/>
            <p:nvPr/>
          </p:nvSpPr>
          <p:spPr bwMode="auto">
            <a:xfrm>
              <a:off x="226840" y="3176972"/>
              <a:ext cx="216024" cy="216024"/>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0" tIns="0" rIns="0" bIns="0" numCol="1" rtlCol="0" anchor="ctr" anchorCtr="0" compatLnSpc="1">
              <a:prstTxWarp prst="textNoShape">
                <a:avLst/>
              </a:prstTxWarp>
              <a:noAutofit/>
            </a:bodyPr>
            <a:lstStyle/>
            <a:p>
              <a:pPr algn="ctr"/>
              <a:r>
                <a:rPr lang="de-DE" sz="1000" dirty="0">
                  <a:solidFill>
                    <a:schemeClr val="bg1"/>
                  </a:solidFill>
                  <a:latin typeface="Arial" charset="0"/>
                </a:rPr>
                <a:t>1.</a:t>
              </a:r>
            </a:p>
          </p:txBody>
        </p:sp>
      </p:grpSp>
      <p:sp>
        <p:nvSpPr>
          <p:cNvPr id="18" name="Rectangle 5">
            <a:extLst>
              <a:ext uri="{FF2B5EF4-FFF2-40B4-BE49-F238E27FC236}">
                <a16:creationId xmlns:a16="http://schemas.microsoft.com/office/drawing/2014/main" id="{C91DC66A-D593-4018-AE89-0C15CD841548}"/>
              </a:ext>
            </a:extLst>
          </p:cNvPr>
          <p:cNvSpPr>
            <a:spLocks noGrp="1" noChangeArrowheads="1"/>
          </p:cNvSpPr>
          <p:nvPr>
            <p:ph type="title"/>
          </p:nvPr>
        </p:nvSpPr>
        <p:spPr bwMode="auto">
          <a:xfrm>
            <a:off x="11324" y="661988"/>
            <a:ext cx="9144000" cy="36671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kern="1200" dirty="0">
                <a:solidFill>
                  <a:schemeClr val="tx1"/>
                </a:solidFill>
                <a:latin typeface="Calibri" pitchFamily="34" charset="0"/>
                <a:ea typeface="+mn-ea"/>
                <a:cs typeface="+mn-cs"/>
              </a:rPr>
              <a:t>Note: Summarize the key message of this slide in the header (here) and footer (below) …</a:t>
            </a:r>
            <a:endParaRPr lang="de-DE" sz="1800" b="1" i="1" kern="1200" dirty="0">
              <a:solidFill>
                <a:schemeClr val="tx1"/>
              </a:solidFill>
              <a:latin typeface="Calibri" pitchFamily="34" charset="0"/>
              <a:ea typeface="+mn-ea"/>
              <a:cs typeface="+mn-cs"/>
            </a:endParaRPr>
          </a:p>
        </p:txBody>
      </p:sp>
      <p:sp>
        <p:nvSpPr>
          <p:cNvPr id="19" name="Rectangle 8">
            <a:extLst>
              <a:ext uri="{FF2B5EF4-FFF2-40B4-BE49-F238E27FC236}">
                <a16:creationId xmlns:a16="http://schemas.microsoft.com/office/drawing/2014/main" id="{6D9E471B-474F-4402-A7AE-FCC38DF98152}"/>
              </a:ext>
            </a:extLst>
          </p:cNvPr>
          <p:cNvSpPr>
            <a:spLocks noChangeArrowheads="1"/>
          </p:cNvSpPr>
          <p:nvPr/>
        </p:nvSpPr>
        <p:spPr bwMode="auto">
          <a:xfrm>
            <a:off x="11324" y="623093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dirty="0">
                <a:solidFill>
                  <a:schemeClr val="tx1"/>
                </a:solidFill>
                <a:latin typeface="Calibri" pitchFamily="34" charset="0"/>
              </a:rPr>
              <a:t>... in one or two easy-to-understand statements for Six Sigma non-experts</a:t>
            </a:r>
            <a:endParaRPr lang="de-DE" sz="1800" b="1" i="1" dirty="0">
              <a:solidFill>
                <a:schemeClr val="tx1"/>
              </a:solidFill>
              <a:latin typeface="Calibri" pitchFamily="34" charset="0"/>
            </a:endParaRPr>
          </a:p>
        </p:txBody>
      </p:sp>
      <p:sp>
        <p:nvSpPr>
          <p:cNvPr id="20" name="Textfeld 19">
            <a:extLst>
              <a:ext uri="{FF2B5EF4-FFF2-40B4-BE49-F238E27FC236}">
                <a16:creationId xmlns:a16="http://schemas.microsoft.com/office/drawing/2014/main" id="{8E25E8E3-4B4D-449B-86F8-A749A16A89D9}"/>
              </a:ext>
            </a:extLst>
          </p:cNvPr>
          <p:cNvSpPr txBox="1"/>
          <p:nvPr/>
        </p:nvSpPr>
        <p:spPr>
          <a:xfrm>
            <a:off x="9120188" y="4141673"/>
            <a:ext cx="2808286" cy="1952740"/>
          </a:xfrm>
          <a:prstGeom prst="rect">
            <a:avLst/>
          </a:prstGeom>
          <a:noFill/>
          <a:ln>
            <a:solidFill>
              <a:schemeClr val="tx1">
                <a:lumMod val="50000"/>
                <a:lumOff val="50000"/>
              </a:schemeClr>
            </a:solidFill>
          </a:ln>
        </p:spPr>
        <p:txBody>
          <a:bodyPr wrap="square" rtlCol="0">
            <a:noAutofit/>
          </a:bodyPr>
          <a:lstStyle/>
          <a:p>
            <a:pPr>
              <a:spcAft>
                <a:spcPts val="200"/>
              </a:spcAft>
            </a:pPr>
            <a:r>
              <a:rPr lang="en-US" b="1" dirty="0">
                <a:latin typeface="Calibri" panose="020F0502020204030204" pitchFamily="34" charset="0"/>
                <a:cs typeface="Calibri" panose="020F0502020204030204" pitchFamily="34" charset="0"/>
              </a:rPr>
              <a:t>Interpretation and implication</a:t>
            </a:r>
            <a:endParaRPr lang="en-GB" sz="1600" dirty="0">
              <a:latin typeface="Calibri" panose="020F0502020204030204" pitchFamily="34" charset="0"/>
              <a:cs typeface="Calibri" panose="020F0502020204030204" pitchFamily="34" charset="0"/>
            </a:endParaRPr>
          </a:p>
        </p:txBody>
      </p:sp>
      <p:sp>
        <p:nvSpPr>
          <p:cNvPr id="21" name="Rechteck 20">
            <a:extLst>
              <a:ext uri="{FF2B5EF4-FFF2-40B4-BE49-F238E27FC236}">
                <a16:creationId xmlns:a16="http://schemas.microsoft.com/office/drawing/2014/main" id="{5EE2B4B5-EB2E-489C-94BD-62FFE5ED474E}"/>
              </a:ext>
            </a:extLst>
          </p:cNvPr>
          <p:cNvSpPr/>
          <p:nvPr/>
        </p:nvSpPr>
        <p:spPr bwMode="auto">
          <a:xfrm>
            <a:off x="9120188" y="1268413"/>
            <a:ext cx="2808288" cy="2772655"/>
          </a:xfrm>
          <a:prstGeom prst="rect">
            <a:avLst/>
          </a:prstGeom>
          <a:noFill/>
          <a:ln w="9525" cap="flat" cmpd="sng" algn="ctr">
            <a:solidFill>
              <a:schemeClr val="tx1">
                <a:lumMod val="50000"/>
                <a:lumOff val="50000"/>
              </a:schemeClr>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266700" marR="0" indent="-177800" algn="l" defTabSz="914400" rtl="0" eaLnBrk="0" fontAlgn="base" latinLnBrk="0" hangingPunct="0">
              <a:lnSpc>
                <a:spcPct val="100000"/>
              </a:lnSpc>
              <a:spcBef>
                <a:spcPct val="0"/>
              </a:spcBef>
              <a:spcAft>
                <a:spcPct val="0"/>
              </a:spcAft>
              <a:buClrTx/>
              <a:buSzTx/>
              <a:buFontTx/>
              <a:buNone/>
              <a:tabLst/>
            </a:pPr>
            <a:r>
              <a:rPr kumimoji="0" lang="de-DE" sz="1400" b="1" i="0" u="none" strike="noStrike" cap="none" normalizeH="0" baseline="0" dirty="0" err="1">
                <a:ln>
                  <a:noFill/>
                </a:ln>
                <a:solidFill>
                  <a:schemeClr val="tx2"/>
                </a:solidFill>
                <a:effectLst/>
                <a:latin typeface="Calibri" panose="020F0502020204030204" pitchFamily="34" charset="0"/>
                <a:cs typeface="Calibri" panose="020F0502020204030204" pitchFamily="34" charset="0"/>
              </a:rPr>
              <a:t>Results</a:t>
            </a: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kumimoji="0" lang="en-GB" sz="1200" i="0" u="none" strike="noStrike" cap="none" normalizeH="0" baseline="0" dirty="0">
              <a:ln>
                <a:noFill/>
              </a:ln>
              <a:solidFill>
                <a:schemeClr val="tx2"/>
              </a:solidFill>
              <a:effectLst/>
              <a:latin typeface="Calibri" panose="020F0502020204030204" pitchFamily="34" charset="0"/>
              <a:cs typeface="Calibri" panose="020F0502020204030204" pitchFamily="34" charset="0"/>
            </a:endParaRPr>
          </a:p>
        </p:txBody>
      </p:sp>
      <p:sp>
        <p:nvSpPr>
          <p:cNvPr id="22" name="Textfeld 21">
            <a:extLst>
              <a:ext uri="{FF2B5EF4-FFF2-40B4-BE49-F238E27FC236}">
                <a16:creationId xmlns:a16="http://schemas.microsoft.com/office/drawing/2014/main" id="{EC14D61B-6CBE-4E8A-A1EC-25013244393B}"/>
              </a:ext>
            </a:extLst>
          </p:cNvPr>
          <p:cNvSpPr txBox="1"/>
          <p:nvPr/>
        </p:nvSpPr>
        <p:spPr>
          <a:xfrm rot="21027142">
            <a:off x="1757407" y="2168765"/>
            <a:ext cx="6300700" cy="307777"/>
          </a:xfrm>
          <a:prstGeom prst="rect">
            <a:avLst/>
          </a:prstGeom>
          <a:noFill/>
        </p:spPr>
        <p:txBody>
          <a:bodyPr wrap="square" rtlCol="0">
            <a:spAutoFit/>
          </a:bodyPr>
          <a:lstStyle/>
          <a:p>
            <a:r>
              <a:rPr lang="de-DE" dirty="0" err="1">
                <a:solidFill>
                  <a:srgbClr val="FF0000"/>
                </a:solidFill>
              </a:rPr>
              <a:t>Example</a:t>
            </a:r>
            <a:r>
              <a:rPr lang="de-DE" dirty="0">
                <a:solidFill>
                  <a:srgbClr val="FF0000"/>
                </a:solidFill>
              </a:rPr>
              <a:t>: </a:t>
            </a:r>
            <a:r>
              <a:rPr lang="de-DE" dirty="0" err="1">
                <a:solidFill>
                  <a:srgbClr val="FF0000"/>
                </a:solidFill>
              </a:rPr>
              <a:t>please</a:t>
            </a:r>
            <a:r>
              <a:rPr lang="de-DE" dirty="0">
                <a:solidFill>
                  <a:srgbClr val="FF0000"/>
                </a:solidFill>
              </a:rPr>
              <a:t> </a:t>
            </a:r>
            <a:r>
              <a:rPr lang="de-DE" dirty="0" err="1">
                <a:solidFill>
                  <a:srgbClr val="FF0000"/>
                </a:solidFill>
              </a:rPr>
              <a:t>replace</a:t>
            </a:r>
            <a:r>
              <a:rPr lang="de-DE" dirty="0">
                <a:solidFill>
                  <a:srgbClr val="FF0000"/>
                </a:solidFill>
              </a:rPr>
              <a:t> </a:t>
            </a:r>
            <a:r>
              <a:rPr lang="de-DE" dirty="0" err="1">
                <a:solidFill>
                  <a:srgbClr val="FF0000"/>
                </a:solidFill>
              </a:rPr>
              <a:t>example</a:t>
            </a:r>
            <a:r>
              <a:rPr lang="de-DE" dirty="0">
                <a:solidFill>
                  <a:srgbClr val="FF0000"/>
                </a:solidFill>
              </a:rPr>
              <a:t> </a:t>
            </a:r>
            <a:r>
              <a:rPr lang="de-DE" dirty="0" err="1">
                <a:solidFill>
                  <a:srgbClr val="FF0000"/>
                </a:solidFill>
              </a:rPr>
              <a:t>content</a:t>
            </a:r>
            <a:r>
              <a:rPr lang="de-DE" dirty="0">
                <a:solidFill>
                  <a:srgbClr val="FF0000"/>
                </a:solidFill>
              </a:rPr>
              <a:t> </a:t>
            </a:r>
            <a:r>
              <a:rPr lang="de-DE" dirty="0" err="1">
                <a:solidFill>
                  <a:srgbClr val="FF0000"/>
                </a:solidFill>
              </a:rPr>
              <a:t>by</a:t>
            </a:r>
            <a:r>
              <a:rPr lang="de-DE" dirty="0">
                <a:solidFill>
                  <a:srgbClr val="FF0000"/>
                </a:solidFill>
              </a:rPr>
              <a:t> </a:t>
            </a:r>
            <a:r>
              <a:rPr lang="de-DE" dirty="0" err="1">
                <a:solidFill>
                  <a:srgbClr val="FF0000"/>
                </a:solidFill>
              </a:rPr>
              <a:t>information</a:t>
            </a:r>
            <a:r>
              <a:rPr lang="de-DE" dirty="0">
                <a:solidFill>
                  <a:srgbClr val="FF0000"/>
                </a:solidFill>
              </a:rPr>
              <a:t> </a:t>
            </a:r>
            <a:r>
              <a:rPr lang="de-DE" dirty="0" err="1">
                <a:solidFill>
                  <a:srgbClr val="FF0000"/>
                </a:solidFill>
              </a:rPr>
              <a:t>about</a:t>
            </a:r>
            <a:r>
              <a:rPr lang="de-DE" dirty="0">
                <a:solidFill>
                  <a:srgbClr val="FF0000"/>
                </a:solidFill>
              </a:rPr>
              <a:t> </a:t>
            </a:r>
            <a:r>
              <a:rPr lang="de-DE" dirty="0" err="1">
                <a:solidFill>
                  <a:srgbClr val="FF0000"/>
                </a:solidFill>
              </a:rPr>
              <a:t>your</a:t>
            </a:r>
            <a:r>
              <a:rPr lang="de-DE" dirty="0">
                <a:solidFill>
                  <a:srgbClr val="FF0000"/>
                </a:solidFill>
              </a:rPr>
              <a:t> </a:t>
            </a:r>
            <a:r>
              <a:rPr lang="de-DE" dirty="0" err="1">
                <a:solidFill>
                  <a:srgbClr val="FF0000"/>
                </a:solidFill>
              </a:rPr>
              <a:t>project</a:t>
            </a:r>
            <a:r>
              <a:rPr lang="de-DE" dirty="0">
                <a:solidFill>
                  <a:srgbClr val="FF0000"/>
                </a:solidFill>
              </a:rPr>
              <a:t>  </a:t>
            </a:r>
            <a:endParaRPr lang="en-GB" dirty="0">
              <a:solidFill>
                <a:srgbClr val="FF0000"/>
              </a:solidFill>
            </a:endParaRPr>
          </a:p>
        </p:txBody>
      </p:sp>
      <p:sp>
        <p:nvSpPr>
          <p:cNvPr id="23" name="Textfeld 22">
            <a:extLst>
              <a:ext uri="{FF2B5EF4-FFF2-40B4-BE49-F238E27FC236}">
                <a16:creationId xmlns:a16="http://schemas.microsoft.com/office/drawing/2014/main" id="{06052C31-76FF-4C01-97D8-0BB0CA18CDB4}"/>
              </a:ext>
            </a:extLst>
          </p:cNvPr>
          <p:cNvSpPr txBox="1"/>
          <p:nvPr/>
        </p:nvSpPr>
        <p:spPr>
          <a:xfrm>
            <a:off x="191541" y="3104964"/>
            <a:ext cx="8640763" cy="307777"/>
          </a:xfrm>
          <a:prstGeom prst="rect">
            <a:avLst/>
          </a:prstGeom>
          <a:noFill/>
        </p:spPr>
        <p:txBody>
          <a:bodyPr wrap="square" rtlCol="0">
            <a:spAutoFit/>
          </a:bodyPr>
          <a:lstStyle/>
          <a:p>
            <a:r>
              <a:rPr lang="en-GB" b="1" dirty="0">
                <a:solidFill>
                  <a:schemeClr val="tx1"/>
                </a:solidFill>
              </a:rPr>
              <a:t>These templates should be used to facilitate understanding and to formulate additional hypotheses: </a:t>
            </a:r>
          </a:p>
        </p:txBody>
      </p:sp>
      <p:graphicFrame>
        <p:nvGraphicFramePr>
          <p:cNvPr id="8" name="Tabelle 7">
            <a:extLst>
              <a:ext uri="{FF2B5EF4-FFF2-40B4-BE49-F238E27FC236}">
                <a16:creationId xmlns:a16="http://schemas.microsoft.com/office/drawing/2014/main" id="{6762EDDB-0B13-491D-A861-61A37DD247D9}"/>
              </a:ext>
            </a:extLst>
          </p:cNvPr>
          <p:cNvGraphicFramePr>
            <a:graphicFrameLocks noGrp="1"/>
          </p:cNvGraphicFramePr>
          <p:nvPr>
            <p:extLst>
              <p:ext uri="{D42A27DB-BD31-4B8C-83A1-F6EECF244321}">
                <p14:modId xmlns:p14="http://schemas.microsoft.com/office/powerpoint/2010/main" val="1714149263"/>
              </p:ext>
            </p:extLst>
          </p:nvPr>
        </p:nvGraphicFramePr>
        <p:xfrm>
          <a:off x="273746" y="4811671"/>
          <a:ext cx="8630368" cy="1282740"/>
        </p:xfrm>
        <a:graphic>
          <a:graphicData uri="http://schemas.openxmlformats.org/drawingml/2006/table">
            <a:tbl>
              <a:tblPr/>
              <a:tblGrid>
                <a:gridCol w="2293862">
                  <a:extLst>
                    <a:ext uri="{9D8B030D-6E8A-4147-A177-3AD203B41FA5}">
                      <a16:colId xmlns:a16="http://schemas.microsoft.com/office/drawing/2014/main" val="4063045828"/>
                    </a:ext>
                  </a:extLst>
                </a:gridCol>
                <a:gridCol w="2295698">
                  <a:extLst>
                    <a:ext uri="{9D8B030D-6E8A-4147-A177-3AD203B41FA5}">
                      <a16:colId xmlns:a16="http://schemas.microsoft.com/office/drawing/2014/main" val="1968218812"/>
                    </a:ext>
                  </a:extLst>
                </a:gridCol>
                <a:gridCol w="1010202">
                  <a:extLst>
                    <a:ext uri="{9D8B030D-6E8A-4147-A177-3AD203B41FA5}">
                      <a16:colId xmlns:a16="http://schemas.microsoft.com/office/drawing/2014/main" val="1893035601"/>
                    </a:ext>
                  </a:extLst>
                </a:gridCol>
                <a:gridCol w="1010202">
                  <a:extLst>
                    <a:ext uri="{9D8B030D-6E8A-4147-A177-3AD203B41FA5}">
                      <a16:colId xmlns:a16="http://schemas.microsoft.com/office/drawing/2014/main" val="958582416"/>
                    </a:ext>
                  </a:extLst>
                </a:gridCol>
                <a:gridCol w="1010202">
                  <a:extLst>
                    <a:ext uri="{9D8B030D-6E8A-4147-A177-3AD203B41FA5}">
                      <a16:colId xmlns:a16="http://schemas.microsoft.com/office/drawing/2014/main" val="136414939"/>
                    </a:ext>
                  </a:extLst>
                </a:gridCol>
                <a:gridCol w="1010202">
                  <a:extLst>
                    <a:ext uri="{9D8B030D-6E8A-4147-A177-3AD203B41FA5}">
                      <a16:colId xmlns:a16="http://schemas.microsoft.com/office/drawing/2014/main" val="3021372149"/>
                    </a:ext>
                  </a:extLst>
                </a:gridCol>
              </a:tblGrid>
              <a:tr h="337563">
                <a:tc>
                  <a:txBody>
                    <a:bodyPr/>
                    <a:lstStyle/>
                    <a:p>
                      <a:pPr algn="ctr" fontAlgn="ctr"/>
                      <a:r>
                        <a:rPr lang="en-GB" sz="1100" b="1" i="0" u="none" strike="noStrike">
                          <a:solidFill>
                            <a:srgbClr val="000000"/>
                          </a:solidFill>
                          <a:effectLst/>
                          <a:latin typeface="Calibri" panose="020F0502020204030204" pitchFamily="34" charset="0"/>
                        </a:rPr>
                        <a:t>Difference-Hypotheses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gridSpan="5">
                  <a:txBody>
                    <a:bodyPr/>
                    <a:lstStyle/>
                    <a:p>
                      <a:pPr algn="ctr" fontAlgn="ctr"/>
                      <a:r>
                        <a:rPr lang="en-GB" sz="1100" b="1" i="0" u="none" strike="noStrike">
                          <a:solidFill>
                            <a:srgbClr val="000000"/>
                          </a:solidFill>
                          <a:effectLst/>
                          <a:latin typeface="Calibri" panose="020F0502020204030204" pitchFamily="34" charset="0"/>
                        </a:rPr>
                        <a:t> </a:t>
                      </a:r>
                    </a:p>
                  </a:txBody>
                  <a:tcPr marL="81015" marR="81015" marT="40508" marB="4050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641426240"/>
                  </a:ext>
                </a:extLst>
              </a:tr>
              <a:tr h="270051">
                <a:tc>
                  <a:txBody>
                    <a:bodyPr/>
                    <a:lstStyle/>
                    <a:p>
                      <a:pPr algn="ctr" fontAlgn="ctr"/>
                      <a:r>
                        <a:rPr lang="en-GB" sz="1200" b="1" i="0" u="none" strike="noStrike">
                          <a:solidFill>
                            <a:srgbClr val="000000"/>
                          </a:solidFill>
                          <a:effectLst/>
                          <a:latin typeface="Calibri" panose="020F0502020204030204" pitchFamily="34" charset="0"/>
                        </a:rPr>
                        <a:t>There is a difference in: (Y)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200" b="1" i="0" u="none" strike="noStrike">
                          <a:solidFill>
                            <a:srgbClr val="000000"/>
                          </a:solidFill>
                          <a:effectLst/>
                          <a:latin typeface="Calibri" panose="020F0502020204030204" pitchFamily="34" charset="0"/>
                        </a:rPr>
                        <a:t>between: Levels of (x)</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1" i="0" u="none" strike="noStrike">
                          <a:solidFill>
                            <a:srgbClr val="000000"/>
                          </a:solidFill>
                          <a:effectLst/>
                          <a:latin typeface="Calibri" panose="020F0502020204030204" pitchFamily="34" charset="0"/>
                        </a:rPr>
                        <a:t>Scale Level of 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1" i="0" u="none" strike="noStrike">
                          <a:solidFill>
                            <a:srgbClr val="000000"/>
                          </a:solidFill>
                          <a:effectLst/>
                          <a:latin typeface="Calibri" panose="020F0502020204030204" pitchFamily="34" charset="0"/>
                        </a:rPr>
                        <a:t>Scale Level of x</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1" i="0" u="none" strike="noStrike">
                          <a:solidFill>
                            <a:srgbClr val="000000"/>
                          </a:solidFill>
                          <a:effectLst/>
                          <a:latin typeface="Calibri" panose="020F0502020204030204" pitchFamily="34" charset="0"/>
                        </a:rPr>
                        <a:t>Graphical Representation: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1" i="0" u="none" strike="noStrike">
                          <a:solidFill>
                            <a:srgbClr val="000000"/>
                          </a:solidFill>
                          <a:effectLst/>
                          <a:latin typeface="Calibri" panose="020F0502020204030204" pitchFamily="34" charset="0"/>
                        </a:rPr>
                        <a:t>Statistical Test: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097196424"/>
                  </a:ext>
                </a:extLst>
              </a:tr>
              <a:tr h="337563">
                <a:tc>
                  <a:txBody>
                    <a:bodyPr/>
                    <a:lstStyle/>
                    <a:p>
                      <a:pPr algn="ctr" fontAlgn="ctr"/>
                      <a:r>
                        <a:rPr lang="en-GB" sz="1100" b="1" i="1" u="none" strike="noStrike">
                          <a:solidFill>
                            <a:srgbClr val="000000"/>
                          </a:solidFill>
                          <a:effectLst/>
                          <a:latin typeface="Calibri" panose="020F0502020204030204" pitchFamily="34" charset="0"/>
                        </a:rPr>
                        <a:t>The taste rating of Cookies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1100" b="1" i="1" u="none" strike="noStrike">
                          <a:solidFill>
                            <a:srgbClr val="000000"/>
                          </a:solidFill>
                          <a:effectLst/>
                          <a:latin typeface="Calibri" panose="020F0502020204030204" pitchFamily="34" charset="0"/>
                        </a:rPr>
                        <a:t>Types of Cookies (Vanilla vs. Chocolate)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1100" b="1" i="1" u="none" strike="noStrike">
                          <a:solidFill>
                            <a:srgbClr val="000000"/>
                          </a:solidFill>
                          <a:effectLst/>
                          <a:latin typeface="Calibri" panose="020F0502020204030204" pitchFamily="34" charset="0"/>
                        </a:rPr>
                        <a:t>cardinal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1100" b="1" i="1" u="none" strike="noStrike">
                          <a:solidFill>
                            <a:srgbClr val="000000"/>
                          </a:solidFill>
                          <a:effectLst/>
                          <a:latin typeface="Calibri" panose="020F0502020204030204" pitchFamily="34" charset="0"/>
                        </a:rPr>
                        <a:t>nominal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1100" b="1" i="1" u="none" strike="noStrike">
                          <a:solidFill>
                            <a:srgbClr val="000000"/>
                          </a:solidFill>
                          <a:effectLst/>
                          <a:latin typeface="Calibri" panose="020F0502020204030204" pitchFamily="34" charset="0"/>
                        </a:rPr>
                        <a:t>Box-Plot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1100" b="1" i="1" u="none" strike="noStrike">
                          <a:solidFill>
                            <a:srgbClr val="000000"/>
                          </a:solidFill>
                          <a:effectLst/>
                          <a:latin typeface="Calibri" panose="020F0502020204030204" pitchFamily="34" charset="0"/>
                        </a:rPr>
                        <a:t>t-Test/ ANOVA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75648711"/>
                  </a:ext>
                </a:extLst>
              </a:tr>
              <a:tr h="337563">
                <a:tc>
                  <a:txBody>
                    <a:bodyPr/>
                    <a:lstStyle/>
                    <a:p>
                      <a:pPr algn="ctr" fontAlgn="ctr"/>
                      <a:r>
                        <a:rPr lang="en-GB" sz="1100" b="1" i="0" u="none" strike="noStrike">
                          <a:solidFill>
                            <a:srgbClr val="000000"/>
                          </a:solidFill>
                          <a:effectLst/>
                          <a:latin typeface="Calibri" panose="020F050202020403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1100" b="1" i="0" u="none" strike="noStrike">
                          <a:solidFill>
                            <a:srgbClr val="000000"/>
                          </a:solidFill>
                          <a:effectLst/>
                          <a:latin typeface="Calibri" panose="020F050202020403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900" b="1" i="0" u="none" strike="noStrike">
                          <a:solidFill>
                            <a:srgbClr val="000000"/>
                          </a:solidFill>
                          <a:effectLs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900" b="1" i="0" u="none" strike="noStrike">
                          <a:solidFill>
                            <a:srgbClr val="000000"/>
                          </a:solidFill>
                          <a:effectLs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900" b="1" i="0" u="none" strike="noStrike">
                          <a:solidFill>
                            <a:srgbClr val="000000"/>
                          </a:solidFill>
                          <a:effectLs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900" b="1" i="0" u="none" strike="noStrike" dirty="0">
                          <a:solidFill>
                            <a:srgbClr val="000000"/>
                          </a:solidFill>
                          <a:effectLs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71677763"/>
                  </a:ext>
                </a:extLst>
              </a:tr>
            </a:tbl>
          </a:graphicData>
        </a:graphic>
      </p:graphicFrame>
      <p:graphicFrame>
        <p:nvGraphicFramePr>
          <p:cNvPr id="12" name="Tabelle 11">
            <a:extLst>
              <a:ext uri="{FF2B5EF4-FFF2-40B4-BE49-F238E27FC236}">
                <a16:creationId xmlns:a16="http://schemas.microsoft.com/office/drawing/2014/main" id="{D444EB98-1C5A-4342-BE5D-BC77C2D8F9D2}"/>
              </a:ext>
            </a:extLst>
          </p:cNvPr>
          <p:cNvGraphicFramePr>
            <a:graphicFrameLocks noGrp="1"/>
          </p:cNvGraphicFramePr>
          <p:nvPr>
            <p:extLst>
              <p:ext uri="{D42A27DB-BD31-4B8C-83A1-F6EECF244321}">
                <p14:modId xmlns:p14="http://schemas.microsoft.com/office/powerpoint/2010/main" val="1312708853"/>
              </p:ext>
            </p:extLst>
          </p:nvPr>
        </p:nvGraphicFramePr>
        <p:xfrm>
          <a:off x="273747" y="3383897"/>
          <a:ext cx="8630368" cy="1390760"/>
        </p:xfrm>
        <a:graphic>
          <a:graphicData uri="http://schemas.openxmlformats.org/drawingml/2006/table">
            <a:tbl>
              <a:tblPr/>
              <a:tblGrid>
                <a:gridCol w="2293861">
                  <a:extLst>
                    <a:ext uri="{9D8B030D-6E8A-4147-A177-3AD203B41FA5}">
                      <a16:colId xmlns:a16="http://schemas.microsoft.com/office/drawing/2014/main" val="4069595307"/>
                    </a:ext>
                  </a:extLst>
                </a:gridCol>
                <a:gridCol w="2295699">
                  <a:extLst>
                    <a:ext uri="{9D8B030D-6E8A-4147-A177-3AD203B41FA5}">
                      <a16:colId xmlns:a16="http://schemas.microsoft.com/office/drawing/2014/main" val="688021820"/>
                    </a:ext>
                  </a:extLst>
                </a:gridCol>
                <a:gridCol w="1010202">
                  <a:extLst>
                    <a:ext uri="{9D8B030D-6E8A-4147-A177-3AD203B41FA5}">
                      <a16:colId xmlns:a16="http://schemas.microsoft.com/office/drawing/2014/main" val="3508335800"/>
                    </a:ext>
                  </a:extLst>
                </a:gridCol>
                <a:gridCol w="1010202">
                  <a:extLst>
                    <a:ext uri="{9D8B030D-6E8A-4147-A177-3AD203B41FA5}">
                      <a16:colId xmlns:a16="http://schemas.microsoft.com/office/drawing/2014/main" val="4050483267"/>
                    </a:ext>
                  </a:extLst>
                </a:gridCol>
                <a:gridCol w="1010202">
                  <a:extLst>
                    <a:ext uri="{9D8B030D-6E8A-4147-A177-3AD203B41FA5}">
                      <a16:colId xmlns:a16="http://schemas.microsoft.com/office/drawing/2014/main" val="2090777506"/>
                    </a:ext>
                  </a:extLst>
                </a:gridCol>
                <a:gridCol w="1010202">
                  <a:extLst>
                    <a:ext uri="{9D8B030D-6E8A-4147-A177-3AD203B41FA5}">
                      <a16:colId xmlns:a16="http://schemas.microsoft.com/office/drawing/2014/main" val="180148809"/>
                    </a:ext>
                  </a:extLst>
                </a:gridCol>
              </a:tblGrid>
              <a:tr h="337563">
                <a:tc>
                  <a:txBody>
                    <a:bodyPr/>
                    <a:lstStyle/>
                    <a:p>
                      <a:pPr algn="ctr" fontAlgn="ctr"/>
                      <a:r>
                        <a:rPr lang="en-GB" sz="1100" b="1" i="0" u="none" strike="noStrike">
                          <a:solidFill>
                            <a:srgbClr val="000000"/>
                          </a:solidFill>
                          <a:effectLst/>
                          <a:latin typeface="Calibri" panose="020F0502020204030204" pitchFamily="34" charset="0"/>
                        </a:rPr>
                        <a:t>Relationship-Hypotheses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gridSpan="5">
                  <a:txBody>
                    <a:bodyPr/>
                    <a:lstStyle/>
                    <a:p>
                      <a:pPr algn="ctr" fontAlgn="ctr"/>
                      <a:r>
                        <a:rPr lang="en-GB" sz="1100" b="1" i="0" u="none" strike="noStrike">
                          <a:solidFill>
                            <a:srgbClr val="000000"/>
                          </a:solidFill>
                          <a:effectLst/>
                          <a:latin typeface="Calibri" panose="020F0502020204030204" pitchFamily="34" charset="0"/>
                        </a:rPr>
                        <a:t> </a:t>
                      </a:r>
                    </a:p>
                  </a:txBody>
                  <a:tcPr marL="81015" marR="81015" marT="40508" marB="4050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03308615"/>
                  </a:ext>
                </a:extLst>
              </a:tr>
              <a:tr h="378071">
                <a:tc>
                  <a:txBody>
                    <a:bodyPr/>
                    <a:lstStyle/>
                    <a:p>
                      <a:pPr algn="ctr" fontAlgn="ctr"/>
                      <a:r>
                        <a:rPr lang="en-GB" sz="1200" b="1" i="0" u="none" strike="noStrike">
                          <a:solidFill>
                            <a:srgbClr val="000000"/>
                          </a:solidFill>
                          <a:effectLst/>
                          <a:latin typeface="Calibri" panose="020F0502020204030204" pitchFamily="34" charset="0"/>
                        </a:rPr>
                        <a:t>There is a relationship between: x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200" b="1" i="0" u="none" strike="noStrike">
                          <a:solidFill>
                            <a:srgbClr val="000000"/>
                          </a:solidFill>
                          <a:effectLst/>
                          <a:latin typeface="Calibri" panose="020F0502020204030204" pitchFamily="34" charset="0"/>
                        </a:rPr>
                        <a:t>… and 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1" i="0" u="none" strike="noStrike">
                          <a:solidFill>
                            <a:srgbClr val="000000"/>
                          </a:solidFill>
                          <a:effectLst/>
                          <a:latin typeface="Calibri" panose="020F0502020204030204" pitchFamily="34" charset="0"/>
                        </a:rPr>
                        <a:t>Scale Level of 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1" i="0" u="none" strike="noStrike">
                          <a:solidFill>
                            <a:srgbClr val="000000"/>
                          </a:solidFill>
                          <a:effectLst/>
                          <a:latin typeface="Calibri" panose="020F0502020204030204" pitchFamily="34" charset="0"/>
                        </a:rPr>
                        <a:t>Scale Level of x</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1" i="0" u="none" strike="noStrike">
                          <a:solidFill>
                            <a:srgbClr val="000000"/>
                          </a:solidFill>
                          <a:effectLst/>
                          <a:latin typeface="Calibri" panose="020F0502020204030204" pitchFamily="34" charset="0"/>
                        </a:rPr>
                        <a:t>Graphical Representation: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1" i="0" u="none" strike="noStrike">
                          <a:solidFill>
                            <a:srgbClr val="000000"/>
                          </a:solidFill>
                          <a:effectLst/>
                          <a:latin typeface="Calibri" panose="020F0502020204030204" pitchFamily="34" charset="0"/>
                        </a:rPr>
                        <a:t>Statistical Test: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78396155"/>
                  </a:ext>
                </a:extLst>
              </a:tr>
              <a:tr h="337563">
                <a:tc>
                  <a:txBody>
                    <a:bodyPr/>
                    <a:lstStyle/>
                    <a:p>
                      <a:pPr algn="ctr" fontAlgn="ctr"/>
                      <a:r>
                        <a:rPr lang="en-GB" sz="1100" b="1" i="1" u="none" strike="noStrike">
                          <a:solidFill>
                            <a:srgbClr val="000000"/>
                          </a:solidFill>
                          <a:effectLst/>
                          <a:latin typeface="Calibri" panose="020F0502020204030204" pitchFamily="34" charset="0"/>
                        </a:rPr>
                        <a:t>Amount of Chocolate in ingredients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1100" b="1" i="1" u="none" strike="noStrike">
                          <a:solidFill>
                            <a:srgbClr val="000000"/>
                          </a:solidFill>
                          <a:effectLst/>
                          <a:latin typeface="Calibri" panose="020F0502020204030204" pitchFamily="34" charset="0"/>
                        </a:rPr>
                        <a:t>Rating of Taste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1100" b="1" i="1" u="none" strike="noStrike">
                          <a:solidFill>
                            <a:srgbClr val="000000"/>
                          </a:solidFill>
                          <a:effectLst/>
                          <a:latin typeface="Calibri" panose="020F0502020204030204" pitchFamily="34" charset="0"/>
                        </a:rPr>
                        <a:t>cardinal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1100" b="1" i="1" u="none" strike="noStrike">
                          <a:solidFill>
                            <a:srgbClr val="000000"/>
                          </a:solidFill>
                          <a:effectLst/>
                          <a:latin typeface="Calibri" panose="020F0502020204030204" pitchFamily="34" charset="0"/>
                        </a:rPr>
                        <a:t>cardinal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1100" b="1" i="1" u="none" strike="noStrike">
                          <a:solidFill>
                            <a:srgbClr val="000000"/>
                          </a:solidFill>
                          <a:effectLst/>
                          <a:latin typeface="Calibri" panose="020F0502020204030204" pitchFamily="34" charset="0"/>
                        </a:rPr>
                        <a:t>Scatter Plot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1100" b="1" i="1" u="none" strike="noStrike">
                          <a:solidFill>
                            <a:srgbClr val="000000"/>
                          </a:solidFill>
                          <a:effectLst/>
                          <a:latin typeface="Calibri" panose="020F0502020204030204" pitchFamily="34" charset="0"/>
                        </a:rPr>
                        <a:t>Correlation/</a:t>
                      </a:r>
                      <a:br>
                        <a:rPr lang="en-GB" sz="1100" b="1" i="1" u="none" strike="noStrike">
                          <a:solidFill>
                            <a:srgbClr val="000000"/>
                          </a:solidFill>
                          <a:effectLst/>
                          <a:latin typeface="Calibri" panose="020F0502020204030204" pitchFamily="34" charset="0"/>
                        </a:rPr>
                      </a:br>
                      <a:r>
                        <a:rPr lang="en-GB" sz="1100" b="1" i="1" u="none" strike="noStrike">
                          <a:solidFill>
                            <a:srgbClr val="000000"/>
                          </a:solidFill>
                          <a:effectLst/>
                          <a:latin typeface="Calibri" panose="020F0502020204030204" pitchFamily="34" charset="0"/>
                        </a:rPr>
                        <a:t>Regression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693653213"/>
                  </a:ext>
                </a:extLst>
              </a:tr>
              <a:tr h="337563">
                <a:tc>
                  <a:txBody>
                    <a:bodyPr/>
                    <a:lstStyle/>
                    <a:p>
                      <a:pPr algn="ctr" fontAlgn="ctr"/>
                      <a:r>
                        <a:rPr lang="en-GB" sz="1100" b="1" i="0" u="none" strike="noStrike">
                          <a:solidFill>
                            <a:srgbClr val="000000"/>
                          </a:solidFill>
                          <a:effectLst/>
                          <a:latin typeface="Calibri" panose="020F050202020403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1100" b="1" i="0" u="none" strike="noStrike">
                          <a:solidFill>
                            <a:srgbClr val="000000"/>
                          </a:solidFill>
                          <a:effectLst/>
                          <a:latin typeface="Calibri" panose="020F050202020403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900" b="1" i="0" u="none" strike="noStrike">
                          <a:solidFill>
                            <a:srgbClr val="000000"/>
                          </a:solidFill>
                          <a:effectLs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900" b="1" i="0" u="none" strike="noStrike">
                          <a:solidFill>
                            <a:srgbClr val="000000"/>
                          </a:solidFill>
                          <a:effectLs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900" b="1" i="0" u="none" strike="noStrike">
                          <a:solidFill>
                            <a:srgbClr val="000000"/>
                          </a:solidFill>
                          <a:effectLs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900" b="1" i="0" u="none" strike="noStrike" dirty="0">
                          <a:solidFill>
                            <a:srgbClr val="000000"/>
                          </a:solidFill>
                          <a:effectLs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724880645"/>
                  </a:ext>
                </a:extLst>
              </a:tr>
            </a:tbl>
          </a:graphicData>
        </a:graphic>
      </p:graphicFrame>
      <p:sp>
        <p:nvSpPr>
          <p:cNvPr id="25" name="Textfeld 4">
            <a:extLst>
              <a:ext uri="{FF2B5EF4-FFF2-40B4-BE49-F238E27FC236}">
                <a16:creationId xmlns:a16="http://schemas.microsoft.com/office/drawing/2014/main" id="{35203AFF-8A59-4E87-BB71-D2D67D394BFD}"/>
              </a:ext>
            </a:extLst>
          </p:cNvPr>
          <p:cNvSpPr txBox="1"/>
          <p:nvPr/>
        </p:nvSpPr>
        <p:spPr>
          <a:xfrm>
            <a:off x="2783632" y="4525960"/>
            <a:ext cx="2952155" cy="523220"/>
          </a:xfrm>
          <a:prstGeom prst="rect">
            <a:avLst/>
          </a:prstGeom>
          <a:solidFill>
            <a:schemeClr val="bg1">
              <a:lumMod val="95000"/>
            </a:schemeClr>
          </a:solidFill>
        </p:spPr>
        <p:txBody>
          <a:bodyPr wrap="square" rtlCol="0">
            <a:spAutoFit/>
          </a:bodyPr>
          <a:lstStyle/>
          <a:p>
            <a:r>
              <a:rPr lang="en-GB" dirty="0">
                <a:solidFill>
                  <a:srgbClr val="FF0000"/>
                </a:solidFill>
              </a:rPr>
              <a:t>sigmaGuide contains this template: - Hypotheses (Templates) </a:t>
            </a:r>
          </a:p>
        </p:txBody>
      </p:sp>
      <p:sp>
        <p:nvSpPr>
          <p:cNvPr id="24" name="Rectangle 9">
            <a:extLst>
              <a:ext uri="{FF2B5EF4-FFF2-40B4-BE49-F238E27FC236}">
                <a16:creationId xmlns:a16="http://schemas.microsoft.com/office/drawing/2014/main" id="{1371F0FA-4D73-47E9-BAE3-01BB63E21737}"/>
              </a:ext>
            </a:extLst>
          </p:cNvPr>
          <p:cNvSpPr>
            <a:spLocks noChangeArrowheads="1"/>
          </p:cNvSpPr>
          <p:nvPr/>
        </p:nvSpPr>
        <p:spPr bwMode="auto">
          <a:xfrm>
            <a:off x="263354" y="224648"/>
            <a:ext cx="5832646" cy="110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152400" rIns="0" bIns="152400" anchor="ctr"/>
          <a:lstStyle/>
          <a:p>
            <a:pPr defTabSz="762000"/>
            <a:r>
              <a:rPr lang="de-DE" sz="800" dirty="0">
                <a:solidFill>
                  <a:schemeClr val="tx1"/>
                </a:solidFill>
                <a:latin typeface="Verdana" pitchFamily="34" charset="0"/>
              </a:rPr>
              <a:t>D</a:t>
            </a:r>
            <a:r>
              <a:rPr lang="de-DE" sz="800" b="1" dirty="0">
                <a:solidFill>
                  <a:srgbClr val="FFC000"/>
                </a:solidFill>
                <a:latin typeface="Verdana" pitchFamily="34" charset="0"/>
              </a:rPr>
              <a:t>M</a:t>
            </a:r>
            <a:r>
              <a:rPr lang="de-DE" sz="800" dirty="0">
                <a:solidFill>
                  <a:schemeClr val="tx1"/>
                </a:solidFill>
                <a:latin typeface="Verdana" pitchFamily="34" charset="0"/>
              </a:rPr>
              <a:t>AIC &gt; </a:t>
            </a:r>
            <a:r>
              <a:rPr lang="de-DE" sz="800" dirty="0" err="1">
                <a:solidFill>
                  <a:schemeClr val="tx1"/>
                </a:solidFill>
                <a:latin typeface="Verdana" pitchFamily="34" charset="0"/>
              </a:rPr>
              <a:t>Hypotheses</a:t>
            </a:r>
            <a:endParaRPr lang="de-DE" sz="800" dirty="0">
              <a:solidFill>
                <a:schemeClr val="tx1"/>
              </a:solidFill>
              <a:latin typeface="Verdana" pitchFamily="34" charset="0"/>
            </a:endParaRPr>
          </a:p>
        </p:txBody>
      </p:sp>
    </p:spTree>
    <p:custDataLst>
      <p:tags r:id="rId1"/>
    </p:custDataLst>
    <p:extLst>
      <p:ext uri="{BB962C8B-B14F-4D97-AF65-F5344CB8AC3E}">
        <p14:creationId xmlns:p14="http://schemas.microsoft.com/office/powerpoint/2010/main" val="3852738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 name="Rectangle 9"/>
          <p:cNvSpPr>
            <a:spLocks noChangeArrowheads="1"/>
          </p:cNvSpPr>
          <p:nvPr/>
        </p:nvSpPr>
        <p:spPr bwMode="auto">
          <a:xfrm>
            <a:off x="263354" y="224648"/>
            <a:ext cx="5832646" cy="110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152400" rIns="0" bIns="152400" anchor="ctr"/>
          <a:lstStyle/>
          <a:p>
            <a:pPr defTabSz="762000"/>
            <a:r>
              <a:rPr lang="de-DE" sz="800" dirty="0">
                <a:solidFill>
                  <a:schemeClr val="tx1"/>
                </a:solidFill>
                <a:latin typeface="Verdana" pitchFamily="34" charset="0"/>
              </a:rPr>
              <a:t>D</a:t>
            </a:r>
            <a:r>
              <a:rPr lang="de-DE" sz="800" b="1" dirty="0">
                <a:solidFill>
                  <a:srgbClr val="FFC000"/>
                </a:solidFill>
                <a:latin typeface="Verdana" pitchFamily="34" charset="0"/>
              </a:rPr>
              <a:t>M</a:t>
            </a:r>
            <a:r>
              <a:rPr lang="de-DE" sz="800" dirty="0">
                <a:solidFill>
                  <a:schemeClr val="tx1"/>
                </a:solidFill>
                <a:latin typeface="Verdana" pitchFamily="34" charset="0"/>
              </a:rPr>
              <a:t>AIC &gt; Mintab Worksheet</a:t>
            </a:r>
          </a:p>
        </p:txBody>
      </p:sp>
      <p:sp>
        <p:nvSpPr>
          <p:cNvPr id="18" name="Rectangle 5">
            <a:extLst>
              <a:ext uri="{FF2B5EF4-FFF2-40B4-BE49-F238E27FC236}">
                <a16:creationId xmlns:a16="http://schemas.microsoft.com/office/drawing/2014/main" id="{C91DC66A-D593-4018-AE89-0C15CD841548}"/>
              </a:ext>
            </a:extLst>
          </p:cNvPr>
          <p:cNvSpPr>
            <a:spLocks noGrp="1" noChangeArrowheads="1"/>
          </p:cNvSpPr>
          <p:nvPr>
            <p:ph type="title"/>
          </p:nvPr>
        </p:nvSpPr>
        <p:spPr bwMode="auto">
          <a:xfrm>
            <a:off x="11324" y="661988"/>
            <a:ext cx="9144000" cy="36671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kern="1200" dirty="0">
                <a:solidFill>
                  <a:schemeClr val="tx1"/>
                </a:solidFill>
                <a:latin typeface="Calibri" pitchFamily="34" charset="0"/>
                <a:ea typeface="+mn-ea"/>
                <a:cs typeface="+mn-cs"/>
              </a:rPr>
              <a:t>Note: Summarize the key message of this slide in the header (here) and footer (below) …</a:t>
            </a:r>
            <a:endParaRPr lang="de-DE" sz="1800" b="1" i="1" kern="1200" dirty="0">
              <a:solidFill>
                <a:schemeClr val="tx1"/>
              </a:solidFill>
              <a:latin typeface="Calibri" pitchFamily="34" charset="0"/>
              <a:ea typeface="+mn-ea"/>
              <a:cs typeface="+mn-cs"/>
            </a:endParaRPr>
          </a:p>
        </p:txBody>
      </p:sp>
      <p:sp>
        <p:nvSpPr>
          <p:cNvPr id="19" name="Rectangle 8">
            <a:extLst>
              <a:ext uri="{FF2B5EF4-FFF2-40B4-BE49-F238E27FC236}">
                <a16:creationId xmlns:a16="http://schemas.microsoft.com/office/drawing/2014/main" id="{6D9E471B-474F-4402-A7AE-FCC38DF98152}"/>
              </a:ext>
            </a:extLst>
          </p:cNvPr>
          <p:cNvSpPr>
            <a:spLocks noChangeArrowheads="1"/>
          </p:cNvSpPr>
          <p:nvPr/>
        </p:nvSpPr>
        <p:spPr bwMode="auto">
          <a:xfrm>
            <a:off x="11324" y="623093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dirty="0">
                <a:solidFill>
                  <a:schemeClr val="tx1"/>
                </a:solidFill>
                <a:latin typeface="Calibri" pitchFamily="34" charset="0"/>
              </a:rPr>
              <a:t>... in one or two easy-to-understand statements for Six Sigma non-experts</a:t>
            </a:r>
            <a:endParaRPr lang="de-DE" sz="1800" b="1" i="1" dirty="0">
              <a:solidFill>
                <a:schemeClr val="tx1"/>
              </a:solidFill>
              <a:latin typeface="Calibri" pitchFamily="34" charset="0"/>
            </a:endParaRPr>
          </a:p>
        </p:txBody>
      </p:sp>
      <p:pic>
        <p:nvPicPr>
          <p:cNvPr id="3" name="Grafik 2" descr="Ein Bild, das Computer enthält.&#10;&#10;Mit hoher Zuverlässigkeit generierte Beschreibung">
            <a:extLst>
              <a:ext uri="{FF2B5EF4-FFF2-40B4-BE49-F238E27FC236}">
                <a16:creationId xmlns:a16="http://schemas.microsoft.com/office/drawing/2014/main" id="{48C26A67-035E-44F5-9AAE-EC2D4C96F4A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5" y="1268413"/>
            <a:ext cx="8640763" cy="4840190"/>
          </a:xfrm>
          <a:prstGeom prst="rect">
            <a:avLst/>
          </a:prstGeom>
        </p:spPr>
      </p:pic>
      <p:sp>
        <p:nvSpPr>
          <p:cNvPr id="9" name="Textfeld 8">
            <a:extLst>
              <a:ext uri="{FF2B5EF4-FFF2-40B4-BE49-F238E27FC236}">
                <a16:creationId xmlns:a16="http://schemas.microsoft.com/office/drawing/2014/main" id="{EB27FCC8-4049-49B5-A4A9-2144556283F6}"/>
              </a:ext>
            </a:extLst>
          </p:cNvPr>
          <p:cNvSpPr txBox="1"/>
          <p:nvPr/>
        </p:nvSpPr>
        <p:spPr>
          <a:xfrm>
            <a:off x="9120188" y="4141673"/>
            <a:ext cx="2808286" cy="1952740"/>
          </a:xfrm>
          <a:prstGeom prst="rect">
            <a:avLst/>
          </a:prstGeom>
          <a:noFill/>
          <a:ln>
            <a:solidFill>
              <a:schemeClr val="tx1">
                <a:lumMod val="50000"/>
                <a:lumOff val="50000"/>
              </a:schemeClr>
            </a:solidFill>
          </a:ln>
        </p:spPr>
        <p:txBody>
          <a:bodyPr wrap="square" rtlCol="0">
            <a:noAutofit/>
          </a:bodyPr>
          <a:lstStyle/>
          <a:p>
            <a:pPr>
              <a:spcAft>
                <a:spcPts val="200"/>
              </a:spcAft>
            </a:pPr>
            <a:r>
              <a:rPr lang="en-US" b="1" dirty="0">
                <a:latin typeface="Calibri" panose="020F0502020204030204" pitchFamily="34" charset="0"/>
                <a:cs typeface="Calibri" panose="020F0502020204030204" pitchFamily="34" charset="0"/>
              </a:rPr>
              <a:t>Interpretation and implication</a:t>
            </a:r>
            <a:endParaRPr lang="en-GB" sz="1600" dirty="0">
              <a:latin typeface="Calibri" panose="020F0502020204030204" pitchFamily="34" charset="0"/>
              <a:cs typeface="Calibri" panose="020F0502020204030204" pitchFamily="34" charset="0"/>
            </a:endParaRPr>
          </a:p>
        </p:txBody>
      </p:sp>
      <p:sp>
        <p:nvSpPr>
          <p:cNvPr id="10" name="Rechteck 9">
            <a:extLst>
              <a:ext uri="{FF2B5EF4-FFF2-40B4-BE49-F238E27FC236}">
                <a16:creationId xmlns:a16="http://schemas.microsoft.com/office/drawing/2014/main" id="{0B9F8D55-688F-4ADD-A304-C8133582606D}"/>
              </a:ext>
            </a:extLst>
          </p:cNvPr>
          <p:cNvSpPr/>
          <p:nvPr/>
        </p:nvSpPr>
        <p:spPr bwMode="auto">
          <a:xfrm>
            <a:off x="9120188" y="1268413"/>
            <a:ext cx="2808288" cy="2772655"/>
          </a:xfrm>
          <a:prstGeom prst="rect">
            <a:avLst/>
          </a:prstGeom>
          <a:noFill/>
          <a:ln w="9525" cap="flat" cmpd="sng" algn="ctr">
            <a:solidFill>
              <a:schemeClr val="tx1">
                <a:lumMod val="50000"/>
                <a:lumOff val="50000"/>
              </a:schemeClr>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266700" marR="0" indent="-177800" algn="l" defTabSz="914400" rtl="0" eaLnBrk="0" fontAlgn="base" latinLnBrk="0" hangingPunct="0">
              <a:lnSpc>
                <a:spcPct val="100000"/>
              </a:lnSpc>
              <a:spcBef>
                <a:spcPct val="0"/>
              </a:spcBef>
              <a:spcAft>
                <a:spcPct val="0"/>
              </a:spcAft>
              <a:buClrTx/>
              <a:buSzTx/>
              <a:buFontTx/>
              <a:buNone/>
              <a:tabLst/>
            </a:pPr>
            <a:r>
              <a:rPr kumimoji="0" lang="de-DE" sz="1400" b="1" i="0" u="none" strike="noStrike" cap="none" normalizeH="0" baseline="0" dirty="0" err="1">
                <a:ln>
                  <a:noFill/>
                </a:ln>
                <a:solidFill>
                  <a:schemeClr val="tx2"/>
                </a:solidFill>
                <a:effectLst/>
                <a:latin typeface="Calibri" panose="020F0502020204030204" pitchFamily="34" charset="0"/>
                <a:cs typeface="Calibri" panose="020F0502020204030204" pitchFamily="34" charset="0"/>
              </a:rPr>
              <a:t>Results</a:t>
            </a: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kumimoji="0" lang="en-GB" sz="1200" i="0" u="none" strike="noStrike" cap="none" normalizeH="0" baseline="0" dirty="0">
              <a:ln>
                <a:noFill/>
              </a:ln>
              <a:solidFill>
                <a:schemeClr val="tx2"/>
              </a:solidFill>
              <a:effectLst/>
              <a:latin typeface="Calibri" panose="020F0502020204030204" pitchFamily="34" charset="0"/>
              <a:cs typeface="Calibri" panose="020F0502020204030204" pitchFamily="34" charset="0"/>
            </a:endParaRPr>
          </a:p>
        </p:txBody>
      </p:sp>
      <p:sp>
        <p:nvSpPr>
          <p:cNvPr id="11" name="Textfeld 10">
            <a:extLst>
              <a:ext uri="{FF2B5EF4-FFF2-40B4-BE49-F238E27FC236}">
                <a16:creationId xmlns:a16="http://schemas.microsoft.com/office/drawing/2014/main" id="{15F76264-3C50-424F-904F-8EFDFFDB9091}"/>
              </a:ext>
            </a:extLst>
          </p:cNvPr>
          <p:cNvSpPr txBox="1"/>
          <p:nvPr/>
        </p:nvSpPr>
        <p:spPr>
          <a:xfrm>
            <a:off x="1433370" y="2852841"/>
            <a:ext cx="6354817" cy="954107"/>
          </a:xfrm>
          <a:prstGeom prst="rect">
            <a:avLst/>
          </a:prstGeom>
          <a:solidFill>
            <a:schemeClr val="bg1"/>
          </a:solidFill>
        </p:spPr>
        <p:txBody>
          <a:bodyPr wrap="square" rtlCol="0">
            <a:spAutoFit/>
          </a:bodyPr>
          <a:lstStyle/>
          <a:p>
            <a:r>
              <a:rPr lang="de-DE" dirty="0" err="1">
                <a:solidFill>
                  <a:srgbClr val="FF0000"/>
                </a:solidFill>
              </a:rPr>
              <a:t>Example</a:t>
            </a:r>
            <a:r>
              <a:rPr lang="de-DE" dirty="0">
                <a:solidFill>
                  <a:srgbClr val="FF0000"/>
                </a:solidFill>
              </a:rPr>
              <a:t>: </a:t>
            </a:r>
            <a:r>
              <a:rPr lang="de-DE" dirty="0" err="1">
                <a:solidFill>
                  <a:srgbClr val="FF0000"/>
                </a:solidFill>
              </a:rPr>
              <a:t>please</a:t>
            </a:r>
            <a:r>
              <a:rPr lang="de-DE" dirty="0">
                <a:solidFill>
                  <a:srgbClr val="FF0000"/>
                </a:solidFill>
              </a:rPr>
              <a:t> </a:t>
            </a:r>
            <a:r>
              <a:rPr lang="de-DE" dirty="0" err="1">
                <a:solidFill>
                  <a:srgbClr val="FF0000"/>
                </a:solidFill>
              </a:rPr>
              <a:t>replace</a:t>
            </a:r>
            <a:r>
              <a:rPr lang="de-DE" dirty="0">
                <a:solidFill>
                  <a:srgbClr val="FF0000"/>
                </a:solidFill>
              </a:rPr>
              <a:t> </a:t>
            </a:r>
            <a:r>
              <a:rPr lang="de-DE" dirty="0" err="1">
                <a:solidFill>
                  <a:srgbClr val="FF0000"/>
                </a:solidFill>
              </a:rPr>
              <a:t>example</a:t>
            </a:r>
            <a:r>
              <a:rPr lang="de-DE" dirty="0">
                <a:solidFill>
                  <a:srgbClr val="FF0000"/>
                </a:solidFill>
              </a:rPr>
              <a:t> </a:t>
            </a:r>
            <a:r>
              <a:rPr lang="de-DE" dirty="0" err="1">
                <a:solidFill>
                  <a:srgbClr val="FF0000"/>
                </a:solidFill>
              </a:rPr>
              <a:t>content</a:t>
            </a:r>
            <a:r>
              <a:rPr lang="de-DE" dirty="0">
                <a:solidFill>
                  <a:srgbClr val="FF0000"/>
                </a:solidFill>
              </a:rPr>
              <a:t> </a:t>
            </a:r>
            <a:r>
              <a:rPr lang="de-DE" dirty="0" err="1">
                <a:solidFill>
                  <a:srgbClr val="FF0000"/>
                </a:solidFill>
              </a:rPr>
              <a:t>by</a:t>
            </a:r>
            <a:r>
              <a:rPr lang="de-DE" dirty="0">
                <a:solidFill>
                  <a:srgbClr val="FF0000"/>
                </a:solidFill>
              </a:rPr>
              <a:t> </a:t>
            </a:r>
            <a:r>
              <a:rPr lang="de-DE" dirty="0" err="1">
                <a:solidFill>
                  <a:srgbClr val="FF0000"/>
                </a:solidFill>
              </a:rPr>
              <a:t>information</a:t>
            </a:r>
            <a:r>
              <a:rPr lang="de-DE" dirty="0">
                <a:solidFill>
                  <a:srgbClr val="FF0000"/>
                </a:solidFill>
              </a:rPr>
              <a:t> </a:t>
            </a:r>
            <a:r>
              <a:rPr lang="de-DE" dirty="0" err="1">
                <a:solidFill>
                  <a:srgbClr val="FF0000"/>
                </a:solidFill>
              </a:rPr>
              <a:t>about</a:t>
            </a:r>
            <a:r>
              <a:rPr lang="de-DE" dirty="0">
                <a:solidFill>
                  <a:srgbClr val="FF0000"/>
                </a:solidFill>
              </a:rPr>
              <a:t> </a:t>
            </a:r>
            <a:r>
              <a:rPr lang="de-DE" dirty="0" err="1">
                <a:solidFill>
                  <a:srgbClr val="FF0000"/>
                </a:solidFill>
              </a:rPr>
              <a:t>your</a:t>
            </a:r>
            <a:r>
              <a:rPr lang="de-DE" dirty="0">
                <a:solidFill>
                  <a:srgbClr val="FF0000"/>
                </a:solidFill>
              </a:rPr>
              <a:t> project</a:t>
            </a:r>
          </a:p>
          <a:p>
            <a:endParaRPr lang="de-DE" dirty="0">
              <a:solidFill>
                <a:srgbClr val="FF0000"/>
              </a:solidFill>
            </a:endParaRPr>
          </a:p>
          <a:p>
            <a:r>
              <a:rPr lang="de-DE" dirty="0" err="1">
                <a:solidFill>
                  <a:srgbClr val="FF0000"/>
                </a:solidFill>
              </a:rPr>
              <a:t>Please</a:t>
            </a:r>
            <a:r>
              <a:rPr lang="de-DE" dirty="0">
                <a:solidFill>
                  <a:srgbClr val="FF0000"/>
                </a:solidFill>
              </a:rPr>
              <a:t> </a:t>
            </a:r>
            <a:r>
              <a:rPr lang="de-DE" dirty="0" err="1">
                <a:solidFill>
                  <a:srgbClr val="FF0000"/>
                </a:solidFill>
              </a:rPr>
              <a:t>make</a:t>
            </a:r>
            <a:r>
              <a:rPr lang="de-DE" dirty="0">
                <a:solidFill>
                  <a:srgbClr val="FF0000"/>
                </a:solidFill>
              </a:rPr>
              <a:t> </a:t>
            </a:r>
            <a:r>
              <a:rPr lang="de-DE" dirty="0" err="1">
                <a:solidFill>
                  <a:srgbClr val="FF0000"/>
                </a:solidFill>
              </a:rPr>
              <a:t>sure</a:t>
            </a:r>
            <a:r>
              <a:rPr lang="de-DE" dirty="0">
                <a:solidFill>
                  <a:srgbClr val="FF0000"/>
                </a:solidFill>
              </a:rPr>
              <a:t> to </a:t>
            </a:r>
            <a:r>
              <a:rPr lang="de-DE" dirty="0" err="1">
                <a:solidFill>
                  <a:srgbClr val="FF0000"/>
                </a:solidFill>
              </a:rPr>
              <a:t>include</a:t>
            </a:r>
            <a:r>
              <a:rPr lang="de-DE" dirty="0">
                <a:solidFill>
                  <a:srgbClr val="FF0000"/>
                </a:solidFill>
              </a:rPr>
              <a:t> all variables - </a:t>
            </a:r>
            <a:r>
              <a:rPr lang="de-DE" dirty="0" err="1">
                <a:solidFill>
                  <a:srgbClr val="FF0000"/>
                </a:solidFill>
              </a:rPr>
              <a:t>with</a:t>
            </a:r>
            <a:r>
              <a:rPr lang="de-DE" dirty="0">
                <a:solidFill>
                  <a:srgbClr val="FF0000"/>
                </a:solidFill>
              </a:rPr>
              <a:t> at least </a:t>
            </a:r>
            <a:r>
              <a:rPr lang="de-DE" dirty="0" err="1">
                <a:solidFill>
                  <a:srgbClr val="FF0000"/>
                </a:solidFill>
              </a:rPr>
              <a:t>some</a:t>
            </a:r>
            <a:r>
              <a:rPr lang="de-DE" dirty="0">
                <a:solidFill>
                  <a:srgbClr val="FF0000"/>
                </a:solidFill>
              </a:rPr>
              <a:t> </a:t>
            </a:r>
            <a:r>
              <a:rPr lang="de-DE" dirty="0" err="1">
                <a:solidFill>
                  <a:srgbClr val="FF0000"/>
                </a:solidFill>
              </a:rPr>
              <a:t>dummy</a:t>
            </a:r>
            <a:r>
              <a:rPr lang="de-DE" dirty="0">
                <a:solidFill>
                  <a:srgbClr val="FF0000"/>
                </a:solidFill>
              </a:rPr>
              <a:t> </a:t>
            </a:r>
            <a:r>
              <a:rPr lang="de-DE" dirty="0" err="1">
                <a:solidFill>
                  <a:srgbClr val="FF0000"/>
                </a:solidFill>
              </a:rPr>
              <a:t>data</a:t>
            </a:r>
            <a:r>
              <a:rPr lang="de-DE" dirty="0">
                <a:solidFill>
                  <a:srgbClr val="FF0000"/>
                </a:solidFill>
              </a:rPr>
              <a:t> - </a:t>
            </a:r>
            <a:r>
              <a:rPr lang="de-DE" dirty="0" err="1">
                <a:solidFill>
                  <a:srgbClr val="FF0000"/>
                </a:solidFill>
              </a:rPr>
              <a:t>that</a:t>
            </a:r>
            <a:r>
              <a:rPr lang="de-DE" dirty="0">
                <a:solidFill>
                  <a:srgbClr val="FF0000"/>
                </a:solidFill>
              </a:rPr>
              <a:t> </a:t>
            </a:r>
            <a:r>
              <a:rPr lang="de-DE" dirty="0" err="1">
                <a:solidFill>
                  <a:srgbClr val="FF0000"/>
                </a:solidFill>
              </a:rPr>
              <a:t>you</a:t>
            </a:r>
            <a:r>
              <a:rPr lang="de-DE" dirty="0">
                <a:solidFill>
                  <a:srgbClr val="FF0000"/>
                </a:solidFill>
              </a:rPr>
              <a:t> </a:t>
            </a:r>
            <a:r>
              <a:rPr lang="de-DE" dirty="0" err="1">
                <a:solidFill>
                  <a:srgbClr val="FF0000"/>
                </a:solidFill>
              </a:rPr>
              <a:t>want</a:t>
            </a:r>
            <a:r>
              <a:rPr lang="de-DE" dirty="0">
                <a:solidFill>
                  <a:srgbClr val="FF0000"/>
                </a:solidFill>
              </a:rPr>
              <a:t> to </a:t>
            </a:r>
            <a:r>
              <a:rPr lang="de-DE" dirty="0" err="1">
                <a:solidFill>
                  <a:srgbClr val="FF0000"/>
                </a:solidFill>
              </a:rPr>
              <a:t>collect</a:t>
            </a:r>
            <a:r>
              <a:rPr lang="de-DE" dirty="0">
                <a:solidFill>
                  <a:srgbClr val="FF0000"/>
                </a:solidFill>
              </a:rPr>
              <a:t> and analyse.   </a:t>
            </a:r>
            <a:endParaRPr lang="en-GB" dirty="0">
              <a:solidFill>
                <a:srgbClr val="FF0000"/>
              </a:solidFill>
            </a:endParaRPr>
          </a:p>
        </p:txBody>
      </p:sp>
    </p:spTree>
    <p:custDataLst>
      <p:tags r:id="rId1"/>
    </p:custDataLst>
    <p:extLst>
      <p:ext uri="{BB962C8B-B14F-4D97-AF65-F5344CB8AC3E}">
        <p14:creationId xmlns:p14="http://schemas.microsoft.com/office/powerpoint/2010/main" val="63724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 name="Rectangle 9"/>
          <p:cNvSpPr>
            <a:spLocks noChangeArrowheads="1"/>
          </p:cNvSpPr>
          <p:nvPr/>
        </p:nvSpPr>
        <p:spPr bwMode="auto">
          <a:xfrm>
            <a:off x="263353" y="224648"/>
            <a:ext cx="5832648" cy="11031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0" tIns="152400" rIns="0" bIns="152400" anchor="ctr"/>
          <a:lstStyle/>
          <a:p>
            <a:pPr defTabSz="762000"/>
            <a:r>
              <a:rPr lang="de-DE" sz="800" dirty="0">
                <a:solidFill>
                  <a:schemeClr val="tx1"/>
                </a:solidFill>
                <a:latin typeface="Verdana" pitchFamily="34" charset="0"/>
              </a:rPr>
              <a:t>D</a:t>
            </a:r>
            <a:r>
              <a:rPr lang="de-DE" sz="800" b="1" dirty="0">
                <a:solidFill>
                  <a:srgbClr val="FFC000"/>
                </a:solidFill>
                <a:latin typeface="Verdana" pitchFamily="34" charset="0"/>
              </a:rPr>
              <a:t>M</a:t>
            </a:r>
            <a:r>
              <a:rPr lang="de-DE" sz="800" dirty="0">
                <a:solidFill>
                  <a:schemeClr val="tx1"/>
                </a:solidFill>
                <a:latin typeface="Verdana" pitchFamily="34" charset="0"/>
              </a:rPr>
              <a:t>AIC &gt; Steering-</a:t>
            </a:r>
            <a:r>
              <a:rPr lang="de-DE" sz="800" dirty="0" err="1">
                <a:solidFill>
                  <a:schemeClr val="tx1"/>
                </a:solidFill>
                <a:latin typeface="Verdana" pitchFamily="34" charset="0"/>
              </a:rPr>
              <a:t>Results</a:t>
            </a:r>
            <a:endParaRPr lang="de-DE" sz="800" dirty="0">
              <a:solidFill>
                <a:schemeClr val="tx1"/>
              </a:solidFill>
              <a:latin typeface="Verdana" pitchFamily="34" charset="0"/>
            </a:endParaRPr>
          </a:p>
        </p:txBody>
      </p:sp>
      <p:sp>
        <p:nvSpPr>
          <p:cNvPr id="14" name="Rectangle 5">
            <a:extLst>
              <a:ext uri="{FF2B5EF4-FFF2-40B4-BE49-F238E27FC236}">
                <a16:creationId xmlns:a16="http://schemas.microsoft.com/office/drawing/2014/main" id="{84068F5D-EC65-4159-8F06-847212922C35}"/>
              </a:ext>
            </a:extLst>
          </p:cNvPr>
          <p:cNvSpPr>
            <a:spLocks noGrp="1" noChangeArrowheads="1"/>
          </p:cNvSpPr>
          <p:nvPr>
            <p:ph type="title"/>
          </p:nvPr>
        </p:nvSpPr>
        <p:spPr bwMode="auto">
          <a:xfrm>
            <a:off x="11323" y="661988"/>
            <a:ext cx="12179089" cy="36671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kern="1200" dirty="0">
                <a:solidFill>
                  <a:schemeClr val="tx1"/>
                </a:solidFill>
                <a:latin typeface="Calibri" pitchFamily="34" charset="0"/>
                <a:ea typeface="+mn-ea"/>
                <a:cs typeface="+mn-cs"/>
              </a:rPr>
              <a:t>Results of the </a:t>
            </a:r>
            <a:r>
              <a:rPr lang="en-GB" sz="1800" b="1" i="1" kern="1200" dirty="0">
                <a:solidFill>
                  <a:srgbClr val="FFC000"/>
                </a:solidFill>
                <a:latin typeface="Calibri" pitchFamily="34" charset="0"/>
                <a:ea typeface="+mn-ea"/>
                <a:cs typeface="+mn-cs"/>
              </a:rPr>
              <a:t>MEASURE</a:t>
            </a:r>
            <a:r>
              <a:rPr lang="en-GB" sz="1800" b="1" i="1" kern="1200" dirty="0">
                <a:solidFill>
                  <a:schemeClr val="tx1"/>
                </a:solidFill>
                <a:latin typeface="Calibri" pitchFamily="34" charset="0"/>
                <a:ea typeface="+mn-ea"/>
                <a:cs typeface="+mn-cs"/>
              </a:rPr>
              <a:t>-Steering</a:t>
            </a:r>
            <a:endParaRPr lang="de-DE" sz="1800" b="1" i="1" kern="1200" dirty="0">
              <a:solidFill>
                <a:schemeClr val="tx1"/>
              </a:solidFill>
              <a:latin typeface="Calibri" pitchFamily="34" charset="0"/>
              <a:ea typeface="+mn-ea"/>
              <a:cs typeface="+mn-cs"/>
            </a:endParaRPr>
          </a:p>
        </p:txBody>
      </p:sp>
      <p:sp>
        <p:nvSpPr>
          <p:cNvPr id="7" name="Rectangle 8">
            <a:extLst>
              <a:ext uri="{FF2B5EF4-FFF2-40B4-BE49-F238E27FC236}">
                <a16:creationId xmlns:a16="http://schemas.microsoft.com/office/drawing/2014/main" id="{C5E36089-BBD3-4EBC-AEE7-C627FA417B31}"/>
              </a:ext>
            </a:extLst>
          </p:cNvPr>
          <p:cNvSpPr>
            <a:spLocks noChangeArrowheads="1"/>
          </p:cNvSpPr>
          <p:nvPr/>
        </p:nvSpPr>
        <p:spPr bwMode="auto">
          <a:xfrm>
            <a:off x="11324" y="6230938"/>
            <a:ext cx="12180676"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dirty="0">
                <a:solidFill>
                  <a:schemeClr val="tx1"/>
                </a:solidFill>
                <a:latin typeface="Calibri" pitchFamily="34" charset="0"/>
              </a:rPr>
              <a:t>Only proceed to the next phase after a positive decision of MBB and Sponsor </a:t>
            </a:r>
            <a:endParaRPr lang="de-DE" sz="1800" b="1" i="1" dirty="0">
              <a:solidFill>
                <a:schemeClr val="tx1"/>
              </a:solidFill>
              <a:latin typeface="Calibri" pitchFamily="34" charset="0"/>
            </a:endParaRPr>
          </a:p>
        </p:txBody>
      </p:sp>
      <p:graphicFrame>
        <p:nvGraphicFramePr>
          <p:cNvPr id="2" name="Table 1">
            <a:extLst>
              <a:ext uri="{FF2B5EF4-FFF2-40B4-BE49-F238E27FC236}">
                <a16:creationId xmlns:a16="http://schemas.microsoft.com/office/drawing/2014/main" id="{85F14274-D7D5-4846-89EE-B94C3114FB5D}"/>
              </a:ext>
            </a:extLst>
          </p:cNvPr>
          <p:cNvGraphicFramePr>
            <a:graphicFrameLocks noGrp="1"/>
          </p:cNvGraphicFramePr>
          <p:nvPr>
            <p:extLst>
              <p:ext uri="{D42A27DB-BD31-4B8C-83A1-F6EECF244321}">
                <p14:modId xmlns:p14="http://schemas.microsoft.com/office/powerpoint/2010/main" val="1889370580"/>
              </p:ext>
            </p:extLst>
          </p:nvPr>
        </p:nvGraphicFramePr>
        <p:xfrm>
          <a:off x="1089890" y="1273904"/>
          <a:ext cx="10012220" cy="4351340"/>
        </p:xfrm>
        <a:graphic>
          <a:graphicData uri="http://schemas.openxmlformats.org/drawingml/2006/table">
            <a:tbl>
              <a:tblPr/>
              <a:tblGrid>
                <a:gridCol w="1491887">
                  <a:extLst>
                    <a:ext uri="{9D8B030D-6E8A-4147-A177-3AD203B41FA5}">
                      <a16:colId xmlns:a16="http://schemas.microsoft.com/office/drawing/2014/main" val="962903709"/>
                    </a:ext>
                  </a:extLst>
                </a:gridCol>
                <a:gridCol w="762520">
                  <a:extLst>
                    <a:ext uri="{9D8B030D-6E8A-4147-A177-3AD203B41FA5}">
                      <a16:colId xmlns:a16="http://schemas.microsoft.com/office/drawing/2014/main" val="941871779"/>
                    </a:ext>
                  </a:extLst>
                </a:gridCol>
                <a:gridCol w="762520">
                  <a:extLst>
                    <a:ext uri="{9D8B030D-6E8A-4147-A177-3AD203B41FA5}">
                      <a16:colId xmlns:a16="http://schemas.microsoft.com/office/drawing/2014/main" val="495192144"/>
                    </a:ext>
                  </a:extLst>
                </a:gridCol>
                <a:gridCol w="5503406">
                  <a:extLst>
                    <a:ext uri="{9D8B030D-6E8A-4147-A177-3AD203B41FA5}">
                      <a16:colId xmlns:a16="http://schemas.microsoft.com/office/drawing/2014/main" val="224283741"/>
                    </a:ext>
                  </a:extLst>
                </a:gridCol>
                <a:gridCol w="1491887">
                  <a:extLst>
                    <a:ext uri="{9D8B030D-6E8A-4147-A177-3AD203B41FA5}">
                      <a16:colId xmlns:a16="http://schemas.microsoft.com/office/drawing/2014/main" val="60708250"/>
                    </a:ext>
                  </a:extLst>
                </a:gridCol>
              </a:tblGrid>
              <a:tr h="124324">
                <a:tc>
                  <a:txBody>
                    <a:bodyPr/>
                    <a:lstStyle/>
                    <a:p>
                      <a:pPr algn="ctr" fontAlgn="ctr"/>
                      <a:r>
                        <a:rPr lang="en-GB" sz="700" b="1" i="0" u="none" strike="noStrike">
                          <a:effectLst/>
                          <a:latin typeface="Arial" panose="020B0604020202020204" pitchFamily="34" charset="0"/>
                        </a:rPr>
                        <a:t>Measure-Steering</a:t>
                      </a:r>
                    </a:p>
                  </a:txBody>
                  <a:tcPr marL="4144" marR="4144" marT="4144"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l" fontAlgn="ctr"/>
                      <a:r>
                        <a:rPr lang="en-GB" sz="700" b="0" i="0" u="none" strike="noStrike">
                          <a:effectLst/>
                          <a:latin typeface="Arial" panose="020B0604020202020204" pitchFamily="34" charset="0"/>
                        </a:rPr>
                        <a:t> </a:t>
                      </a:r>
                    </a:p>
                  </a:txBody>
                  <a:tcPr marL="4144" marR="4144" marT="414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l" fontAlgn="ctr"/>
                      <a:r>
                        <a:rPr lang="en-GB" sz="700" b="0" i="0" u="none" strike="noStrike">
                          <a:effectLst/>
                          <a:latin typeface="Arial" panose="020B0604020202020204" pitchFamily="34" charset="0"/>
                        </a:rPr>
                        <a:t> </a:t>
                      </a:r>
                    </a:p>
                  </a:txBody>
                  <a:tcPr marL="4144" marR="4144" marT="414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l" fontAlgn="ctr"/>
                      <a:r>
                        <a:rPr lang="en-GB" sz="700" b="0" i="0" u="none" strike="noStrike">
                          <a:effectLst/>
                          <a:latin typeface="Arial" panose="020B0604020202020204" pitchFamily="34" charset="0"/>
                        </a:rPr>
                        <a:t> </a:t>
                      </a:r>
                    </a:p>
                  </a:txBody>
                  <a:tcPr marL="4144" marR="4144" marT="414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l" fontAlgn="ctr"/>
                      <a:r>
                        <a:rPr lang="en-GB" sz="700" b="0" i="0" u="none" strike="noStrike">
                          <a:effectLst/>
                          <a:latin typeface="Arial" panose="020B0604020202020204" pitchFamily="34" charset="0"/>
                        </a:rPr>
                        <a:t> </a:t>
                      </a:r>
                    </a:p>
                  </a:txBody>
                  <a:tcPr marL="4144" marR="4144" marT="4144"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2880342233"/>
                  </a:ext>
                </a:extLst>
              </a:tr>
              <a:tr h="248648">
                <a:tc>
                  <a:txBody>
                    <a:bodyPr/>
                    <a:lstStyle/>
                    <a:p>
                      <a:pPr algn="ctr" fontAlgn="ctr"/>
                      <a:r>
                        <a:rPr lang="en-GB" sz="900" b="1" i="0" u="none" strike="noStrike">
                          <a:effectLst/>
                          <a:latin typeface="Arial" panose="020B0604020202020204" pitchFamily="34" charset="0"/>
                        </a:rPr>
                        <a:t>Tool</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700" b="1" i="0" u="none" strike="noStrike">
                          <a:effectLst/>
                          <a:latin typeface="Arial" panose="020B0604020202020204" pitchFamily="34" charset="0"/>
                        </a:rPr>
                        <a:t>Application</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700" b="1" i="0" u="none" strike="noStrike">
                          <a:effectLst/>
                          <a:latin typeface="Arial" panose="020B0604020202020204" pitchFamily="34" charset="0"/>
                        </a:rPr>
                        <a:t>Documentation</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700" b="1" i="0" u="none" strike="noStrike">
                          <a:effectLst/>
                          <a:latin typeface="Arial" panose="020B0604020202020204" pitchFamily="34" charset="0"/>
                        </a:rPr>
                        <a:t>Comment</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900" b="1" i="0" u="none" strike="noStrike">
                          <a:solidFill>
                            <a:srgbClr val="000000"/>
                          </a:solidFill>
                          <a:effectLst/>
                          <a:latin typeface="Arial" panose="020B0604020202020204" pitchFamily="34" charset="0"/>
                        </a:rPr>
                        <a:t>Decision</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694760939"/>
                  </a:ext>
                </a:extLst>
              </a:tr>
              <a:tr h="497296">
                <a:tc>
                  <a:txBody>
                    <a:bodyPr/>
                    <a:lstStyle/>
                    <a:p>
                      <a:pPr algn="ctr" fontAlgn="ctr"/>
                      <a:r>
                        <a:rPr lang="en-GB" sz="700" b="1" i="0" u="none" strike="noStrike">
                          <a:effectLst/>
                          <a:latin typeface="Arial" panose="020B0604020202020204" pitchFamily="34" charset="0"/>
                        </a:rPr>
                        <a:t>Input-Analysis</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700" b="0" i="0" u="none" strike="noStrike">
                          <a:solidFill>
                            <a:srgbClr val="FFFFFF"/>
                          </a:solidFill>
                          <a:effectLst/>
                          <a:latin typeface="Arial" panose="020B0604020202020204" pitchFamily="34" charset="0"/>
                        </a:rPr>
                        <a:t>see checklist ref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1" i="0" u="none" strike="noStrike">
                          <a:solidFill>
                            <a:srgbClr val="FFFFFF"/>
                          </a:solidFill>
                          <a:effectLst/>
                          <a:latin typeface="Arial" panose="020B0604020202020204" pitchFamily="34" charset="0"/>
                        </a:rPr>
                        <a:t>Master-Black-Belt</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8080"/>
                    </a:solidFill>
                  </a:tcPr>
                </a:tc>
                <a:extLst>
                  <a:ext uri="{0D108BD9-81ED-4DB2-BD59-A6C34878D82A}">
                    <a16:rowId xmlns:a16="http://schemas.microsoft.com/office/drawing/2014/main" val="2236257828"/>
                  </a:ext>
                </a:extLst>
              </a:tr>
              <a:tr h="497296">
                <a:tc>
                  <a:txBody>
                    <a:bodyPr/>
                    <a:lstStyle/>
                    <a:p>
                      <a:pPr algn="ctr" fontAlgn="ctr"/>
                      <a:r>
                        <a:rPr lang="en-GB" sz="700" b="1" i="0" u="none" strike="noStrike">
                          <a:effectLst/>
                          <a:latin typeface="Arial" panose="020B0604020202020204" pitchFamily="34" charset="0"/>
                        </a:rPr>
                        <a:t>Process-Mapping/ -Analysis</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700" b="0" i="0" u="none" strike="noStrike">
                          <a:solidFill>
                            <a:srgbClr val="FFFFFF"/>
                          </a:solidFill>
                          <a:effectLst/>
                          <a:latin typeface="Arial" panose="020B0604020202020204" pitchFamily="34" charset="0"/>
                        </a:rPr>
                        <a:t>see checklist ref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de-DE" sz="700" b="0" i="0" u="none" strike="noStrike">
                          <a:effectLst/>
                          <a:latin typeface="Arial" panose="020B0604020202020204" pitchFamily="34" charset="0"/>
                        </a:rPr>
                        <a:t>Dr. Reiner Hutwelker</a:t>
                      </a:r>
                      <a:br>
                        <a:rPr lang="de-DE" sz="700" b="0" i="0" u="none" strike="noStrike">
                          <a:effectLst/>
                          <a:latin typeface="Arial" panose="020B0604020202020204" pitchFamily="34" charset="0"/>
                        </a:rPr>
                      </a:br>
                      <a:r>
                        <a:rPr lang="de-DE" sz="700" b="0" i="0" u="none" strike="noStrike">
                          <a:effectLst/>
                          <a:latin typeface="Arial" panose="020B0604020202020204" pitchFamily="34" charset="0"/>
                        </a:rPr>
                        <a:t>reiner.hutwelker@tum.de</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996968132"/>
                  </a:ext>
                </a:extLst>
              </a:tr>
              <a:tr h="497296">
                <a:tc>
                  <a:txBody>
                    <a:bodyPr/>
                    <a:lstStyle/>
                    <a:p>
                      <a:pPr algn="ctr" fontAlgn="ctr"/>
                      <a:r>
                        <a:rPr lang="en-GB" sz="700" b="1" i="0" u="none" strike="noStrike">
                          <a:effectLst/>
                          <a:latin typeface="Arial" panose="020B0604020202020204" pitchFamily="34" charset="0"/>
                        </a:rPr>
                        <a:t>C&amp;E-Matrix &amp; -Heatmap / Summary for Sponsor</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700" b="0" i="0" u="none" strike="noStrike">
                          <a:solidFill>
                            <a:srgbClr val="FFFFFF"/>
                          </a:solidFill>
                          <a:effectLst/>
                          <a:latin typeface="Arial" panose="020B0604020202020204" pitchFamily="34" charset="0"/>
                        </a:rPr>
                        <a:t>see checklist ref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dirty="0">
                          <a:solidFill>
                            <a:srgbClr val="000000"/>
                          </a:solidFill>
                          <a:effectLst/>
                          <a:latin typeface="Arial" panose="020B0604020202020204" pitchFamily="34" charset="0"/>
                        </a:rPr>
                        <a:t>1-Jan-2022</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794451662"/>
                  </a:ext>
                </a:extLst>
              </a:tr>
              <a:tr h="497296">
                <a:tc>
                  <a:txBody>
                    <a:bodyPr/>
                    <a:lstStyle/>
                    <a:p>
                      <a:pPr algn="ctr" fontAlgn="ctr"/>
                      <a:r>
                        <a:rPr lang="en-GB" sz="700" b="1" i="0" u="none" strike="noStrike">
                          <a:effectLst/>
                          <a:latin typeface="Arial" panose="020B0604020202020204" pitchFamily="34" charset="0"/>
                        </a:rPr>
                        <a:t>Data-Collection-Plan</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700" b="0" i="0" u="none" strike="noStrike">
                          <a:solidFill>
                            <a:srgbClr val="FFFFFF"/>
                          </a:solidFill>
                          <a:effectLst/>
                          <a:latin typeface="Arial" panose="020B0604020202020204" pitchFamily="34" charset="0"/>
                        </a:rPr>
                        <a:t>see checklist ref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900" b="1" i="0" u="none" strike="noStrike">
                          <a:effectLst/>
                          <a:latin typeface="Arial" panose="020B0604020202020204" pitchFamily="34" charset="0"/>
                        </a:rPr>
                        <a:t>passed/ failed</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13434312"/>
                  </a:ext>
                </a:extLst>
              </a:tr>
              <a:tr h="497296">
                <a:tc>
                  <a:txBody>
                    <a:bodyPr/>
                    <a:lstStyle/>
                    <a:p>
                      <a:pPr algn="ctr" fontAlgn="ctr"/>
                      <a:r>
                        <a:rPr lang="en-GB" sz="700" b="1" i="0" u="none" strike="noStrike">
                          <a:effectLst/>
                          <a:latin typeface="Arial" panose="020B0604020202020204" pitchFamily="34" charset="0"/>
                        </a:rPr>
                        <a:t>MSA (optional)</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700" b="0" i="0" u="none" strike="noStrike">
                          <a:solidFill>
                            <a:srgbClr val="FFFFFF"/>
                          </a:solidFill>
                          <a:effectLst/>
                          <a:latin typeface="Arial" panose="020B0604020202020204" pitchFamily="34" charset="0"/>
                        </a:rPr>
                        <a:t>see checklist ref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1" i="0" u="none" strike="noStrike">
                          <a:solidFill>
                            <a:srgbClr val="FFFFFF"/>
                          </a:solidFill>
                          <a:effectLst/>
                          <a:latin typeface="Arial" panose="020B0604020202020204" pitchFamily="34" charset="0"/>
                        </a:rPr>
                        <a:t>Sponsor</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8080"/>
                    </a:solidFill>
                  </a:tcPr>
                </a:tc>
                <a:extLst>
                  <a:ext uri="{0D108BD9-81ED-4DB2-BD59-A6C34878D82A}">
                    <a16:rowId xmlns:a16="http://schemas.microsoft.com/office/drawing/2014/main" val="1928839152"/>
                  </a:ext>
                </a:extLst>
              </a:tr>
              <a:tr h="497296">
                <a:tc>
                  <a:txBody>
                    <a:bodyPr/>
                    <a:lstStyle/>
                    <a:p>
                      <a:pPr algn="ctr" fontAlgn="ctr"/>
                      <a:r>
                        <a:rPr lang="en-GB" sz="700" b="1" i="0" u="none" strike="noStrike">
                          <a:effectLst/>
                          <a:latin typeface="Arial" panose="020B0604020202020204" pitchFamily="34" charset="0"/>
                        </a:rPr>
                        <a:t>Hypotheses</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700" b="0" i="0" u="none" strike="noStrike">
                          <a:solidFill>
                            <a:srgbClr val="FFFFFF"/>
                          </a:solidFill>
                          <a:effectLst/>
                          <a:latin typeface="Arial" panose="020B0604020202020204" pitchFamily="34" charset="0"/>
                        </a:rPr>
                        <a:t>see checklist ref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solidFill>
                            <a:srgbClr val="000000"/>
                          </a:solidFill>
                          <a:effectLst/>
                          <a:latin typeface="Arial" panose="020B0604020202020204" pitchFamily="34" charset="0"/>
                        </a:rPr>
                        <a:t>name/ email</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88648341"/>
                  </a:ext>
                </a:extLst>
              </a:tr>
              <a:tr h="497296">
                <a:tc>
                  <a:txBody>
                    <a:bodyPr/>
                    <a:lstStyle/>
                    <a:p>
                      <a:pPr algn="ctr" fontAlgn="ctr"/>
                      <a:r>
                        <a:rPr lang="en-GB" sz="700" b="1" i="0" u="none" strike="noStrike">
                          <a:effectLst/>
                          <a:latin typeface="Arial" panose="020B0604020202020204" pitchFamily="34" charset="0"/>
                        </a:rPr>
                        <a:t>Data-Worksheet</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700" b="0" i="0" u="none" strike="noStrike">
                          <a:solidFill>
                            <a:srgbClr val="FFFFFF"/>
                          </a:solidFill>
                          <a:effectLst/>
                          <a:latin typeface="Arial" panose="020B0604020202020204" pitchFamily="34" charset="0"/>
                        </a:rPr>
                        <a:t>see checklist ref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dirty="0">
                          <a:solidFill>
                            <a:srgbClr val="000000"/>
                          </a:solidFill>
                          <a:effectLst/>
                          <a:latin typeface="Arial" panose="020B0604020202020204" pitchFamily="34" charset="0"/>
                        </a:rPr>
                        <a:t>1-Jan-2022</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344508829"/>
                  </a:ext>
                </a:extLst>
              </a:tr>
              <a:tr h="497296">
                <a:tc>
                  <a:txBody>
                    <a:bodyPr/>
                    <a:lstStyle/>
                    <a:p>
                      <a:pPr algn="ctr" fontAlgn="ctr"/>
                      <a:r>
                        <a:rPr lang="en-GB" sz="700" b="1" i="0" u="none" strike="noStrike">
                          <a:solidFill>
                            <a:srgbClr val="FFFFFF"/>
                          </a:solidFill>
                          <a:effectLst/>
                          <a:latin typeface="Arial" panose="020B0604020202020204" pitchFamily="34" charset="0"/>
                        </a:rPr>
                        <a:t>Additonal Notes</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8080"/>
                    </a:solidFill>
                  </a:tcPr>
                </a:tc>
                <a:tc>
                  <a:txBody>
                    <a:bodyPr/>
                    <a:lstStyle/>
                    <a:p>
                      <a:pPr algn="ctr" fontAlgn="ctr"/>
                      <a:r>
                        <a:rPr lang="en-GB" sz="700" b="0" i="0" u="none" strike="noStrike">
                          <a:effectLst/>
                          <a:latin typeface="Arial" panose="020B0604020202020204" pitchFamily="34" charset="0"/>
                        </a:rPr>
                        <a:t>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effectLst/>
                          <a:latin typeface="Arial" panose="020B0604020202020204" pitchFamily="34" charset="0"/>
                        </a:rPr>
                        <a:t>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700" b="0" i="0" u="none" strike="noStrike">
                          <a:solidFill>
                            <a:srgbClr val="FFFFFF"/>
                          </a:solidFill>
                          <a:effectLst/>
                          <a:latin typeface="Arial" panose="020B0604020202020204" pitchFamily="34" charset="0"/>
                        </a:rPr>
                        <a:t>=$E$4</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900" b="1" i="0" u="none" strike="noStrike" dirty="0">
                          <a:effectLst/>
                          <a:latin typeface="Arial" panose="020B0604020202020204" pitchFamily="34" charset="0"/>
                        </a:rPr>
                        <a:t>passed/ failed</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65139513"/>
                  </a:ext>
                </a:extLst>
              </a:tr>
            </a:tbl>
          </a:graphicData>
        </a:graphic>
      </p:graphicFrame>
    </p:spTree>
    <p:custDataLst>
      <p:tags r:id="rId1"/>
    </p:custDataLst>
    <p:extLst>
      <p:ext uri="{BB962C8B-B14F-4D97-AF65-F5344CB8AC3E}">
        <p14:creationId xmlns:p14="http://schemas.microsoft.com/office/powerpoint/2010/main" val="3360951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1" name="Textfeld 4"/>
          <p:cNvSpPr txBox="1">
            <a:spLocks noChangeArrowheads="1"/>
          </p:cNvSpPr>
          <p:nvPr/>
        </p:nvSpPr>
        <p:spPr bwMode="auto">
          <a:xfrm>
            <a:off x="263352" y="1088740"/>
            <a:ext cx="8640936" cy="5077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tIns="0" bIns="0" anchor="ctr" anchorCtr="0">
            <a:noAutofit/>
          </a:bodyPr>
          <a:lstStyle>
            <a:lvl1pPr>
              <a:defRPr sz="1400">
                <a:solidFill>
                  <a:schemeClr val="tx2"/>
                </a:solidFill>
                <a:latin typeface="Arial" pitchFamily="34" charset="0"/>
              </a:defRPr>
            </a:lvl1pPr>
            <a:lvl2pPr marL="742950" indent="-285750">
              <a:defRPr sz="1400">
                <a:solidFill>
                  <a:schemeClr val="tx2"/>
                </a:solidFill>
                <a:latin typeface="Arial" pitchFamily="34" charset="0"/>
              </a:defRPr>
            </a:lvl2pPr>
            <a:lvl3pPr marL="1143000" indent="-228600">
              <a:defRPr sz="1400">
                <a:solidFill>
                  <a:schemeClr val="tx2"/>
                </a:solidFill>
                <a:latin typeface="Arial" pitchFamily="34" charset="0"/>
              </a:defRPr>
            </a:lvl3pPr>
            <a:lvl4pPr marL="1600200" indent="-228600">
              <a:defRPr sz="1400">
                <a:solidFill>
                  <a:schemeClr val="tx2"/>
                </a:solidFill>
                <a:latin typeface="Arial" pitchFamily="34" charset="0"/>
              </a:defRPr>
            </a:lvl4pPr>
            <a:lvl5pPr marL="2057400" indent="-228600">
              <a:defRPr sz="1400">
                <a:solidFill>
                  <a:schemeClr val="tx2"/>
                </a:solidFill>
                <a:latin typeface="Arial" pitchFamily="34" charset="0"/>
              </a:defRPr>
            </a:lvl5pPr>
            <a:lvl6pPr marL="2514600" indent="-228600" eaLnBrk="0" fontAlgn="base" hangingPunct="0">
              <a:spcBef>
                <a:spcPct val="0"/>
              </a:spcBef>
              <a:spcAft>
                <a:spcPct val="0"/>
              </a:spcAft>
              <a:defRPr sz="1400">
                <a:solidFill>
                  <a:schemeClr val="tx2"/>
                </a:solidFill>
                <a:latin typeface="Arial" pitchFamily="34" charset="0"/>
              </a:defRPr>
            </a:lvl6pPr>
            <a:lvl7pPr marL="2971800" indent="-228600" eaLnBrk="0" fontAlgn="base" hangingPunct="0">
              <a:spcBef>
                <a:spcPct val="0"/>
              </a:spcBef>
              <a:spcAft>
                <a:spcPct val="0"/>
              </a:spcAft>
              <a:defRPr sz="1400">
                <a:solidFill>
                  <a:schemeClr val="tx2"/>
                </a:solidFill>
                <a:latin typeface="Arial" pitchFamily="34" charset="0"/>
              </a:defRPr>
            </a:lvl7pPr>
            <a:lvl8pPr marL="3429000" indent="-228600" eaLnBrk="0" fontAlgn="base" hangingPunct="0">
              <a:spcBef>
                <a:spcPct val="0"/>
              </a:spcBef>
              <a:spcAft>
                <a:spcPct val="0"/>
              </a:spcAft>
              <a:defRPr sz="1400">
                <a:solidFill>
                  <a:schemeClr val="tx2"/>
                </a:solidFill>
                <a:latin typeface="Arial" pitchFamily="34" charset="0"/>
              </a:defRPr>
            </a:lvl8pPr>
            <a:lvl9pPr marL="3886200" indent="-228600" eaLnBrk="0" fontAlgn="base" hangingPunct="0">
              <a:spcBef>
                <a:spcPct val="0"/>
              </a:spcBef>
              <a:spcAft>
                <a:spcPct val="0"/>
              </a:spcAft>
              <a:defRPr sz="1400">
                <a:solidFill>
                  <a:schemeClr val="tx2"/>
                </a:solidFill>
                <a:latin typeface="Arial" pitchFamily="34" charset="0"/>
              </a:defRPr>
            </a:lvl9pPr>
          </a:lstStyle>
          <a:p>
            <a:pPr algn="ctr"/>
            <a:r>
              <a:rPr lang="de-DE" sz="14400" b="1" dirty="0">
                <a:solidFill>
                  <a:srgbClr val="008000"/>
                </a:solidFill>
                <a:latin typeface="Calibri" pitchFamily="34" charset="0"/>
              </a:rPr>
              <a:t>Analyse</a:t>
            </a:r>
            <a:endParaRPr lang="de-DE" sz="14400" dirty="0">
              <a:solidFill>
                <a:srgbClr val="008000"/>
              </a:solidFill>
            </a:endParaRPr>
          </a:p>
        </p:txBody>
      </p:sp>
      <p:sp>
        <p:nvSpPr>
          <p:cNvPr id="3" name="Rechteck 2"/>
          <p:cNvSpPr/>
          <p:nvPr/>
        </p:nvSpPr>
        <p:spPr bwMode="auto">
          <a:xfrm>
            <a:off x="9696450" y="6597352"/>
            <a:ext cx="576014" cy="260648"/>
          </a:xfrm>
          <a:prstGeom prst="rect">
            <a:avLst/>
          </a:prstGeom>
          <a:solidFill>
            <a:schemeClr val="bg1"/>
          </a:solidFill>
          <a:ln w="12700"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endParaRPr lang="de-DE">
              <a:latin typeface="Arial" charset="0"/>
            </a:endParaRPr>
          </a:p>
        </p:txBody>
      </p:sp>
      <p:sp>
        <p:nvSpPr>
          <p:cNvPr id="4" name="Rectangle 4"/>
          <p:cNvSpPr txBox="1">
            <a:spLocks noChangeArrowheads="1"/>
          </p:cNvSpPr>
          <p:nvPr/>
        </p:nvSpPr>
        <p:spPr bwMode="auto">
          <a:xfrm>
            <a:off x="263353" y="224648"/>
            <a:ext cx="5832648" cy="110316"/>
          </a:xfrm>
          <a:prstGeom prst="rect">
            <a:avLst/>
          </a:prstGeom>
          <a:noFill/>
          <a:ln w="12700">
            <a:miter lim="800000"/>
            <a:headEnd/>
            <a:tailEnd/>
          </a:ln>
        </p:spPr>
        <p:txBody>
          <a:bodyPr lIns="0" tIns="152400" rIns="0" bIns="152400" anchor="ctr"/>
          <a:lstStyle/>
          <a:p>
            <a:pPr defTabSz="762000">
              <a:defRPr/>
            </a:pPr>
            <a:r>
              <a:rPr lang="de-DE" sz="800" kern="0" dirty="0">
                <a:solidFill>
                  <a:schemeClr val="tx1"/>
                </a:solidFill>
                <a:latin typeface="Verdana" pitchFamily="34" charset="0"/>
                <a:ea typeface="+mj-ea"/>
                <a:cs typeface="+mj-cs"/>
              </a:rPr>
              <a:t>Six Sigma</a:t>
            </a:r>
          </a:p>
        </p:txBody>
      </p:sp>
      <p:sp>
        <p:nvSpPr>
          <p:cNvPr id="6" name="Textfeld 5">
            <a:extLst>
              <a:ext uri="{FF2B5EF4-FFF2-40B4-BE49-F238E27FC236}">
                <a16:creationId xmlns:a16="http://schemas.microsoft.com/office/drawing/2014/main" id="{55BCC576-FAD4-4080-BDE5-DB5E349DB24B}"/>
              </a:ext>
            </a:extLst>
          </p:cNvPr>
          <p:cNvSpPr txBox="1"/>
          <p:nvPr/>
        </p:nvSpPr>
        <p:spPr>
          <a:xfrm>
            <a:off x="0" y="4617132"/>
            <a:ext cx="9120187" cy="338554"/>
          </a:xfrm>
          <a:prstGeom prst="rect">
            <a:avLst/>
          </a:prstGeom>
          <a:noFill/>
        </p:spPr>
        <p:txBody>
          <a:bodyPr wrap="square" rtlCol="0">
            <a:spAutoFit/>
          </a:bodyPr>
          <a:lstStyle/>
          <a:p>
            <a:pPr algn="ctr"/>
            <a:r>
              <a:rPr lang="de-DE" sz="1600" b="1" dirty="0">
                <a:latin typeface="Calibri" panose="020F0502020204030204" pitchFamily="34" charset="0"/>
                <a:cs typeface="Calibri" panose="020F0502020204030204" pitchFamily="34" charset="0"/>
              </a:rPr>
              <a:t>Data Evaluation, </a:t>
            </a:r>
            <a:r>
              <a:rPr lang="en-GB" sz="1600" b="1" dirty="0">
                <a:latin typeface="Calibri" panose="020F0502020204030204" pitchFamily="34" charset="0"/>
                <a:cs typeface="Calibri" panose="020F0502020204030204" pitchFamily="34" charset="0"/>
              </a:rPr>
              <a:t>Process Performance, Test of Hypotheses, Root Cause Analysis</a:t>
            </a:r>
            <a:endParaRPr lang="de-DE" sz="1600" b="1" dirty="0">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444800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6" name="Grafik 5"/>
          <p:cNvPicPr>
            <a:picLocks noChangeAspect="1"/>
          </p:cNvPicPr>
          <p:nvPr/>
        </p:nvPicPr>
        <p:blipFill>
          <a:blip r:embed="rId4"/>
          <a:stretch>
            <a:fillRect/>
          </a:stretch>
        </p:blipFill>
        <p:spPr>
          <a:xfrm>
            <a:off x="4628637" y="1268761"/>
            <a:ext cx="4239863" cy="3179850"/>
          </a:xfrm>
          <a:prstGeom prst="rect">
            <a:avLst/>
          </a:prstGeom>
        </p:spPr>
      </p:pic>
      <p:pic>
        <p:nvPicPr>
          <p:cNvPr id="2" name="Grafik 1"/>
          <p:cNvPicPr>
            <a:picLocks noChangeAspect="1"/>
          </p:cNvPicPr>
          <p:nvPr/>
        </p:nvPicPr>
        <p:blipFill>
          <a:blip r:embed="rId5"/>
          <a:stretch>
            <a:fillRect/>
          </a:stretch>
        </p:blipFill>
        <p:spPr>
          <a:xfrm>
            <a:off x="262086" y="1268760"/>
            <a:ext cx="4249738" cy="3187256"/>
          </a:xfrm>
          <a:prstGeom prst="rect">
            <a:avLst/>
          </a:prstGeom>
        </p:spPr>
      </p:pic>
      <p:sp>
        <p:nvSpPr>
          <p:cNvPr id="27" name="Rectangle 9"/>
          <p:cNvSpPr>
            <a:spLocks noChangeArrowheads="1"/>
          </p:cNvSpPr>
          <p:nvPr/>
        </p:nvSpPr>
        <p:spPr bwMode="auto">
          <a:xfrm>
            <a:off x="263353" y="224648"/>
            <a:ext cx="5832648" cy="1103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152400" rIns="0" bIns="152400" anchor="ctr"/>
          <a:lstStyle/>
          <a:p>
            <a:pPr defTabSz="762000"/>
            <a:r>
              <a:rPr lang="en-US" sz="800" dirty="0">
                <a:solidFill>
                  <a:schemeClr val="tx1"/>
                </a:solidFill>
                <a:latin typeface="Verdana" pitchFamily="34" charset="0"/>
              </a:rPr>
              <a:t>DM</a:t>
            </a:r>
            <a:r>
              <a:rPr lang="en-US" sz="800" b="1" dirty="0">
                <a:solidFill>
                  <a:srgbClr val="008000"/>
                </a:solidFill>
                <a:latin typeface="Verdana" pitchFamily="34" charset="0"/>
              </a:rPr>
              <a:t>A</a:t>
            </a:r>
            <a:r>
              <a:rPr lang="en-US" sz="800" dirty="0">
                <a:solidFill>
                  <a:schemeClr val="tx1"/>
                </a:solidFill>
                <a:latin typeface="Verdana" pitchFamily="34" charset="0"/>
              </a:rPr>
              <a:t>IC &gt; Graphical Evaluation of collected data</a:t>
            </a:r>
          </a:p>
        </p:txBody>
      </p:sp>
      <p:sp>
        <p:nvSpPr>
          <p:cNvPr id="19" name="Rectangle 5">
            <a:extLst>
              <a:ext uri="{FF2B5EF4-FFF2-40B4-BE49-F238E27FC236}">
                <a16:creationId xmlns:a16="http://schemas.microsoft.com/office/drawing/2014/main" id="{BF058FB9-1DD3-4C67-9C36-DC2FD121496C}"/>
              </a:ext>
            </a:extLst>
          </p:cNvPr>
          <p:cNvSpPr>
            <a:spLocks noGrp="1" noChangeArrowheads="1"/>
          </p:cNvSpPr>
          <p:nvPr>
            <p:ph type="title"/>
          </p:nvPr>
        </p:nvSpPr>
        <p:spPr bwMode="auto">
          <a:xfrm>
            <a:off x="11324" y="661988"/>
            <a:ext cx="9144000" cy="36671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kern="1200" dirty="0">
                <a:solidFill>
                  <a:schemeClr val="tx1"/>
                </a:solidFill>
                <a:latin typeface="Calibri" pitchFamily="34" charset="0"/>
                <a:ea typeface="+mn-ea"/>
                <a:cs typeface="+mn-cs"/>
              </a:rPr>
              <a:t>Note: Summarize the key message of this slide in the header (here) and footer (below) …</a:t>
            </a:r>
            <a:endParaRPr lang="de-DE" sz="1800" b="1" i="1" kern="1200" dirty="0">
              <a:solidFill>
                <a:schemeClr val="tx1"/>
              </a:solidFill>
              <a:latin typeface="Calibri" pitchFamily="34" charset="0"/>
              <a:ea typeface="+mn-ea"/>
              <a:cs typeface="+mn-cs"/>
            </a:endParaRPr>
          </a:p>
        </p:txBody>
      </p:sp>
      <p:sp>
        <p:nvSpPr>
          <p:cNvPr id="20" name="Rectangle 8">
            <a:extLst>
              <a:ext uri="{FF2B5EF4-FFF2-40B4-BE49-F238E27FC236}">
                <a16:creationId xmlns:a16="http://schemas.microsoft.com/office/drawing/2014/main" id="{F32974D6-2F16-4D46-AC06-AB05EDB47BC4}"/>
              </a:ext>
            </a:extLst>
          </p:cNvPr>
          <p:cNvSpPr>
            <a:spLocks noChangeArrowheads="1"/>
          </p:cNvSpPr>
          <p:nvPr/>
        </p:nvSpPr>
        <p:spPr bwMode="auto">
          <a:xfrm>
            <a:off x="11324" y="623093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dirty="0">
                <a:solidFill>
                  <a:schemeClr val="tx1"/>
                </a:solidFill>
                <a:latin typeface="Calibri" pitchFamily="34" charset="0"/>
              </a:rPr>
              <a:t>... in one or two easy-to-understand statements for Six Sigma non-experts</a:t>
            </a:r>
            <a:endParaRPr lang="de-DE" sz="1800" b="1" i="1" dirty="0">
              <a:solidFill>
                <a:schemeClr val="tx1"/>
              </a:solidFill>
              <a:latin typeface="Calibri" pitchFamily="34" charset="0"/>
            </a:endParaRPr>
          </a:p>
        </p:txBody>
      </p:sp>
      <p:sp>
        <p:nvSpPr>
          <p:cNvPr id="24" name="Textfeld 23">
            <a:extLst>
              <a:ext uri="{FF2B5EF4-FFF2-40B4-BE49-F238E27FC236}">
                <a16:creationId xmlns:a16="http://schemas.microsoft.com/office/drawing/2014/main" id="{52FDACDA-B81A-41A9-9A78-64C43E4DE13D}"/>
              </a:ext>
            </a:extLst>
          </p:cNvPr>
          <p:cNvSpPr txBox="1"/>
          <p:nvPr/>
        </p:nvSpPr>
        <p:spPr>
          <a:xfrm>
            <a:off x="263352" y="4545124"/>
            <a:ext cx="11665122" cy="1439750"/>
          </a:xfrm>
          <a:prstGeom prst="rect">
            <a:avLst/>
          </a:prstGeom>
          <a:noFill/>
          <a:ln>
            <a:solidFill>
              <a:schemeClr val="tx1">
                <a:lumMod val="50000"/>
                <a:lumOff val="50000"/>
              </a:schemeClr>
            </a:solidFill>
          </a:ln>
        </p:spPr>
        <p:txBody>
          <a:bodyPr wrap="square" rtlCol="0">
            <a:noAutofit/>
          </a:bodyPr>
          <a:lstStyle/>
          <a:p>
            <a:pPr>
              <a:spcAft>
                <a:spcPts val="200"/>
              </a:spcAft>
            </a:pPr>
            <a:r>
              <a:rPr lang="en-US" b="1" dirty="0">
                <a:latin typeface="Calibri" panose="020F0502020204030204" pitchFamily="34" charset="0"/>
                <a:cs typeface="Calibri" panose="020F0502020204030204" pitchFamily="34" charset="0"/>
              </a:rPr>
              <a:t>Interpretation and implication</a:t>
            </a:r>
            <a:endParaRPr lang="en-GB" sz="1600" dirty="0">
              <a:latin typeface="Calibri" panose="020F0502020204030204" pitchFamily="34" charset="0"/>
              <a:cs typeface="Calibri" panose="020F0502020204030204" pitchFamily="34" charset="0"/>
            </a:endParaRPr>
          </a:p>
        </p:txBody>
      </p:sp>
      <p:sp>
        <p:nvSpPr>
          <p:cNvPr id="25" name="Rechteck 24">
            <a:extLst>
              <a:ext uri="{FF2B5EF4-FFF2-40B4-BE49-F238E27FC236}">
                <a16:creationId xmlns:a16="http://schemas.microsoft.com/office/drawing/2014/main" id="{AE4090F7-98F1-4060-98C4-65501150D69B}"/>
              </a:ext>
            </a:extLst>
          </p:cNvPr>
          <p:cNvSpPr/>
          <p:nvPr/>
        </p:nvSpPr>
        <p:spPr bwMode="auto">
          <a:xfrm>
            <a:off x="8985313" y="1268412"/>
            <a:ext cx="2943163" cy="3179849"/>
          </a:xfrm>
          <a:prstGeom prst="rect">
            <a:avLst/>
          </a:prstGeom>
          <a:noFill/>
          <a:ln w="9525" cap="flat" cmpd="sng" algn="ctr">
            <a:solidFill>
              <a:schemeClr val="tx1">
                <a:lumMod val="50000"/>
                <a:lumOff val="50000"/>
              </a:schemeClr>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266700" marR="0" indent="-177800" algn="l" defTabSz="914400" rtl="0" eaLnBrk="0" fontAlgn="base" latinLnBrk="0" hangingPunct="0">
              <a:lnSpc>
                <a:spcPct val="100000"/>
              </a:lnSpc>
              <a:spcBef>
                <a:spcPct val="0"/>
              </a:spcBef>
              <a:spcAft>
                <a:spcPct val="0"/>
              </a:spcAft>
              <a:buClrTx/>
              <a:buSzTx/>
              <a:buFontTx/>
              <a:buNone/>
              <a:tabLst/>
            </a:pPr>
            <a:r>
              <a:rPr kumimoji="0" lang="de-DE" sz="1400" b="1" i="0" u="none" strike="noStrike" cap="none" normalizeH="0" baseline="0" dirty="0" err="1">
                <a:ln>
                  <a:noFill/>
                </a:ln>
                <a:solidFill>
                  <a:schemeClr val="tx2"/>
                </a:solidFill>
                <a:effectLst/>
                <a:latin typeface="Calibri" panose="020F0502020204030204" pitchFamily="34" charset="0"/>
                <a:cs typeface="Calibri" panose="020F0502020204030204" pitchFamily="34" charset="0"/>
              </a:rPr>
              <a:t>Results</a:t>
            </a: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kumimoji="0" lang="en-GB" sz="1200" i="0" u="none" strike="noStrike" cap="none" normalizeH="0" baseline="0" dirty="0">
              <a:ln>
                <a:noFill/>
              </a:ln>
              <a:solidFill>
                <a:schemeClr val="tx2"/>
              </a:solidFill>
              <a:effectLst/>
              <a:latin typeface="Calibri" panose="020F0502020204030204" pitchFamily="34" charset="0"/>
              <a:cs typeface="Calibri" panose="020F0502020204030204" pitchFamily="34" charset="0"/>
            </a:endParaRPr>
          </a:p>
        </p:txBody>
      </p:sp>
      <p:sp>
        <p:nvSpPr>
          <p:cNvPr id="26" name="Textfeld 25">
            <a:extLst>
              <a:ext uri="{FF2B5EF4-FFF2-40B4-BE49-F238E27FC236}">
                <a16:creationId xmlns:a16="http://schemas.microsoft.com/office/drawing/2014/main" id="{998CC6C8-FD61-4A58-8212-FBAF666ACD94}"/>
              </a:ext>
            </a:extLst>
          </p:cNvPr>
          <p:cNvSpPr txBox="1"/>
          <p:nvPr/>
        </p:nvSpPr>
        <p:spPr>
          <a:xfrm rot="21027142">
            <a:off x="1433371" y="2852841"/>
            <a:ext cx="6300700" cy="307777"/>
          </a:xfrm>
          <a:prstGeom prst="rect">
            <a:avLst/>
          </a:prstGeom>
          <a:noFill/>
        </p:spPr>
        <p:txBody>
          <a:bodyPr wrap="square" rtlCol="0">
            <a:spAutoFit/>
          </a:bodyPr>
          <a:lstStyle/>
          <a:p>
            <a:r>
              <a:rPr lang="de-DE" dirty="0" err="1">
                <a:solidFill>
                  <a:srgbClr val="FF0000"/>
                </a:solidFill>
              </a:rPr>
              <a:t>Example</a:t>
            </a:r>
            <a:r>
              <a:rPr lang="de-DE" dirty="0">
                <a:solidFill>
                  <a:srgbClr val="FF0000"/>
                </a:solidFill>
              </a:rPr>
              <a:t>: </a:t>
            </a:r>
            <a:r>
              <a:rPr lang="de-DE" dirty="0" err="1">
                <a:solidFill>
                  <a:srgbClr val="FF0000"/>
                </a:solidFill>
              </a:rPr>
              <a:t>please</a:t>
            </a:r>
            <a:r>
              <a:rPr lang="de-DE" dirty="0">
                <a:solidFill>
                  <a:srgbClr val="FF0000"/>
                </a:solidFill>
              </a:rPr>
              <a:t> </a:t>
            </a:r>
            <a:r>
              <a:rPr lang="de-DE" dirty="0" err="1">
                <a:solidFill>
                  <a:srgbClr val="FF0000"/>
                </a:solidFill>
              </a:rPr>
              <a:t>replace</a:t>
            </a:r>
            <a:r>
              <a:rPr lang="de-DE" dirty="0">
                <a:solidFill>
                  <a:srgbClr val="FF0000"/>
                </a:solidFill>
              </a:rPr>
              <a:t> </a:t>
            </a:r>
            <a:r>
              <a:rPr lang="de-DE" dirty="0" err="1">
                <a:solidFill>
                  <a:srgbClr val="FF0000"/>
                </a:solidFill>
              </a:rPr>
              <a:t>example</a:t>
            </a:r>
            <a:r>
              <a:rPr lang="de-DE" dirty="0">
                <a:solidFill>
                  <a:srgbClr val="FF0000"/>
                </a:solidFill>
              </a:rPr>
              <a:t> </a:t>
            </a:r>
            <a:r>
              <a:rPr lang="de-DE" dirty="0" err="1">
                <a:solidFill>
                  <a:srgbClr val="FF0000"/>
                </a:solidFill>
              </a:rPr>
              <a:t>content</a:t>
            </a:r>
            <a:r>
              <a:rPr lang="de-DE" dirty="0">
                <a:solidFill>
                  <a:srgbClr val="FF0000"/>
                </a:solidFill>
              </a:rPr>
              <a:t> </a:t>
            </a:r>
            <a:r>
              <a:rPr lang="de-DE" dirty="0" err="1">
                <a:solidFill>
                  <a:srgbClr val="FF0000"/>
                </a:solidFill>
              </a:rPr>
              <a:t>by</a:t>
            </a:r>
            <a:r>
              <a:rPr lang="de-DE" dirty="0">
                <a:solidFill>
                  <a:srgbClr val="FF0000"/>
                </a:solidFill>
              </a:rPr>
              <a:t> </a:t>
            </a:r>
            <a:r>
              <a:rPr lang="de-DE" dirty="0" err="1">
                <a:solidFill>
                  <a:srgbClr val="FF0000"/>
                </a:solidFill>
              </a:rPr>
              <a:t>information</a:t>
            </a:r>
            <a:r>
              <a:rPr lang="de-DE" dirty="0">
                <a:solidFill>
                  <a:srgbClr val="FF0000"/>
                </a:solidFill>
              </a:rPr>
              <a:t> </a:t>
            </a:r>
            <a:r>
              <a:rPr lang="de-DE" dirty="0" err="1">
                <a:solidFill>
                  <a:srgbClr val="FF0000"/>
                </a:solidFill>
              </a:rPr>
              <a:t>about</a:t>
            </a:r>
            <a:r>
              <a:rPr lang="de-DE" dirty="0">
                <a:solidFill>
                  <a:srgbClr val="FF0000"/>
                </a:solidFill>
              </a:rPr>
              <a:t> </a:t>
            </a:r>
            <a:r>
              <a:rPr lang="de-DE" dirty="0" err="1">
                <a:solidFill>
                  <a:srgbClr val="FF0000"/>
                </a:solidFill>
              </a:rPr>
              <a:t>your</a:t>
            </a:r>
            <a:r>
              <a:rPr lang="de-DE" dirty="0">
                <a:solidFill>
                  <a:srgbClr val="FF0000"/>
                </a:solidFill>
              </a:rPr>
              <a:t> </a:t>
            </a:r>
            <a:r>
              <a:rPr lang="de-DE" dirty="0" err="1">
                <a:solidFill>
                  <a:srgbClr val="FF0000"/>
                </a:solidFill>
              </a:rPr>
              <a:t>project</a:t>
            </a:r>
            <a:r>
              <a:rPr lang="de-DE" dirty="0">
                <a:solidFill>
                  <a:srgbClr val="FF0000"/>
                </a:solidFill>
              </a:rPr>
              <a:t>  </a:t>
            </a:r>
            <a:endParaRPr lang="en-GB" dirty="0">
              <a:solidFill>
                <a:srgbClr val="FF0000"/>
              </a:solidFill>
            </a:endParaRPr>
          </a:p>
        </p:txBody>
      </p:sp>
    </p:spTree>
    <p:custDataLst>
      <p:tags r:id="rId1"/>
    </p:custDataLst>
    <p:extLst>
      <p:ext uri="{BB962C8B-B14F-4D97-AF65-F5344CB8AC3E}">
        <p14:creationId xmlns:p14="http://schemas.microsoft.com/office/powerpoint/2010/main" val="2423226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Rectangle 9"/>
          <p:cNvSpPr>
            <a:spLocks noChangeArrowheads="1"/>
          </p:cNvSpPr>
          <p:nvPr/>
        </p:nvSpPr>
        <p:spPr bwMode="auto">
          <a:xfrm>
            <a:off x="264367" y="224648"/>
            <a:ext cx="5831633" cy="1103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152400" rIns="0" bIns="152400" anchor="ctr"/>
          <a:lstStyle/>
          <a:p>
            <a:pPr defTabSz="762000"/>
            <a:r>
              <a:rPr lang="en-US" sz="800" dirty="0">
                <a:solidFill>
                  <a:schemeClr val="tx1"/>
                </a:solidFill>
                <a:latin typeface="Verdana" pitchFamily="34" charset="0"/>
              </a:rPr>
              <a:t>DM</a:t>
            </a:r>
            <a:r>
              <a:rPr lang="en-US" sz="800" b="1" dirty="0">
                <a:solidFill>
                  <a:srgbClr val="008000"/>
                </a:solidFill>
                <a:latin typeface="Verdana" pitchFamily="34" charset="0"/>
              </a:rPr>
              <a:t>A</a:t>
            </a:r>
            <a:r>
              <a:rPr lang="en-US" sz="800" dirty="0">
                <a:solidFill>
                  <a:schemeClr val="tx1"/>
                </a:solidFill>
                <a:latin typeface="Verdana" pitchFamily="34" charset="0"/>
              </a:rPr>
              <a:t>IC &gt; Process </a:t>
            </a:r>
            <a:r>
              <a:rPr lang="en-US" sz="800" dirty="0">
                <a:solidFill>
                  <a:schemeClr val="tx1"/>
                </a:solidFill>
              </a:rPr>
              <a:t>Performance &gt;&gt; Control Chart</a:t>
            </a:r>
            <a:endParaRPr lang="en-US" sz="800" dirty="0">
              <a:solidFill>
                <a:schemeClr val="tx1"/>
              </a:solidFill>
              <a:latin typeface="Verdana" pitchFamily="34" charset="0"/>
            </a:endParaRPr>
          </a:p>
        </p:txBody>
      </p:sp>
      <p:pic>
        <p:nvPicPr>
          <p:cNvPr id="4" name="Grafik 3"/>
          <p:cNvPicPr>
            <a:picLocks noChangeAspect="1"/>
          </p:cNvPicPr>
          <p:nvPr/>
        </p:nvPicPr>
        <p:blipFill>
          <a:blip r:embed="rId4"/>
          <a:stretch>
            <a:fillRect/>
          </a:stretch>
        </p:blipFill>
        <p:spPr>
          <a:xfrm>
            <a:off x="262150" y="1268418"/>
            <a:ext cx="4249738" cy="2967665"/>
          </a:xfrm>
          <a:prstGeom prst="rect">
            <a:avLst/>
          </a:prstGeom>
        </p:spPr>
      </p:pic>
      <p:sp>
        <p:nvSpPr>
          <p:cNvPr id="11" name="Textfeld 10">
            <a:extLst>
              <a:ext uri="{FF2B5EF4-FFF2-40B4-BE49-F238E27FC236}">
                <a16:creationId xmlns:a16="http://schemas.microsoft.com/office/drawing/2014/main" id="{9FDBE46A-44ED-42F0-A5FF-C91628058939}"/>
              </a:ext>
            </a:extLst>
          </p:cNvPr>
          <p:cNvSpPr txBox="1"/>
          <p:nvPr/>
        </p:nvSpPr>
        <p:spPr>
          <a:xfrm>
            <a:off x="263526" y="4329113"/>
            <a:ext cx="11664948" cy="1765300"/>
          </a:xfrm>
          <a:prstGeom prst="rect">
            <a:avLst/>
          </a:prstGeom>
          <a:noFill/>
          <a:ln>
            <a:solidFill>
              <a:schemeClr val="tx1">
                <a:lumMod val="50000"/>
                <a:lumOff val="50000"/>
              </a:schemeClr>
            </a:solidFill>
          </a:ln>
        </p:spPr>
        <p:txBody>
          <a:bodyPr wrap="square" rtlCol="0">
            <a:noAutofit/>
          </a:bodyPr>
          <a:lstStyle/>
          <a:p>
            <a:pPr>
              <a:spcAft>
                <a:spcPts val="200"/>
              </a:spcAft>
            </a:pPr>
            <a:r>
              <a:rPr lang="en-US" b="1" dirty="0">
                <a:latin typeface="Calibri" panose="020F0502020204030204" pitchFamily="34" charset="0"/>
                <a:cs typeface="Calibri" panose="020F0502020204030204" pitchFamily="34" charset="0"/>
              </a:rPr>
              <a:t>Interpretation and implication</a:t>
            </a:r>
            <a:endParaRPr lang="en-GB" sz="1600" dirty="0">
              <a:latin typeface="Calibri" panose="020F0502020204030204" pitchFamily="34" charset="0"/>
              <a:cs typeface="Calibri" panose="020F0502020204030204" pitchFamily="34" charset="0"/>
            </a:endParaRPr>
          </a:p>
        </p:txBody>
      </p:sp>
      <p:sp>
        <p:nvSpPr>
          <p:cNvPr id="12" name="Rechteck 11">
            <a:extLst>
              <a:ext uri="{FF2B5EF4-FFF2-40B4-BE49-F238E27FC236}">
                <a16:creationId xmlns:a16="http://schemas.microsoft.com/office/drawing/2014/main" id="{B0EDEC47-839B-4502-BDB3-0CFE3F8F1018}"/>
              </a:ext>
            </a:extLst>
          </p:cNvPr>
          <p:cNvSpPr/>
          <p:nvPr/>
        </p:nvSpPr>
        <p:spPr bwMode="auto">
          <a:xfrm>
            <a:off x="4655840" y="1268413"/>
            <a:ext cx="7272636" cy="2967665"/>
          </a:xfrm>
          <a:prstGeom prst="rect">
            <a:avLst/>
          </a:prstGeom>
          <a:noFill/>
          <a:ln w="9525" cap="flat" cmpd="sng" algn="ctr">
            <a:solidFill>
              <a:schemeClr val="tx1">
                <a:lumMod val="50000"/>
                <a:lumOff val="50000"/>
              </a:schemeClr>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266700" marR="0" indent="-177800" algn="l" defTabSz="914400" rtl="0" eaLnBrk="0" fontAlgn="base" latinLnBrk="0" hangingPunct="0">
              <a:lnSpc>
                <a:spcPct val="100000"/>
              </a:lnSpc>
              <a:spcBef>
                <a:spcPct val="0"/>
              </a:spcBef>
              <a:spcAft>
                <a:spcPct val="0"/>
              </a:spcAft>
              <a:buClrTx/>
              <a:buSzTx/>
              <a:buFontTx/>
              <a:buNone/>
              <a:tabLst/>
            </a:pPr>
            <a:r>
              <a:rPr kumimoji="0" lang="de-DE" sz="1400" b="1" i="0" u="none" strike="noStrike" cap="none" normalizeH="0" baseline="0" dirty="0" err="1">
                <a:ln>
                  <a:noFill/>
                </a:ln>
                <a:solidFill>
                  <a:schemeClr val="tx2"/>
                </a:solidFill>
                <a:effectLst/>
                <a:latin typeface="Calibri" panose="020F0502020204030204" pitchFamily="34" charset="0"/>
                <a:cs typeface="Calibri" panose="020F0502020204030204" pitchFamily="34" charset="0"/>
              </a:rPr>
              <a:t>Results</a:t>
            </a: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kumimoji="0" lang="en-GB" sz="1200" i="0" u="none" strike="noStrike" cap="none" normalizeH="0" baseline="0" dirty="0">
              <a:ln>
                <a:noFill/>
              </a:ln>
              <a:solidFill>
                <a:schemeClr val="tx2"/>
              </a:solidFill>
              <a:effectLst/>
              <a:latin typeface="Calibri" panose="020F0502020204030204" pitchFamily="34" charset="0"/>
              <a:cs typeface="Calibri" panose="020F0502020204030204" pitchFamily="34" charset="0"/>
            </a:endParaRPr>
          </a:p>
        </p:txBody>
      </p:sp>
      <p:sp>
        <p:nvSpPr>
          <p:cNvPr id="13" name="Rectangle 5">
            <a:extLst>
              <a:ext uri="{FF2B5EF4-FFF2-40B4-BE49-F238E27FC236}">
                <a16:creationId xmlns:a16="http://schemas.microsoft.com/office/drawing/2014/main" id="{953DF300-FDEB-45E2-B75B-FCA76013FEDC}"/>
              </a:ext>
            </a:extLst>
          </p:cNvPr>
          <p:cNvSpPr txBox="1">
            <a:spLocks noChangeArrowheads="1"/>
          </p:cNvSpPr>
          <p:nvPr/>
        </p:nvSpPr>
        <p:spPr bwMode="auto">
          <a:xfrm>
            <a:off x="11324" y="66198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eaLnBrk="0" fontAlgn="base" hangingPunct="0">
              <a:spcBef>
                <a:spcPct val="0"/>
              </a:spcBef>
              <a:spcAft>
                <a:spcPct val="0"/>
              </a:spcAft>
              <a:defRPr sz="2200">
                <a:solidFill>
                  <a:schemeClr val="tx2"/>
                </a:solidFill>
                <a:latin typeface="+mj-lt"/>
                <a:ea typeface="+mj-ea"/>
                <a:cs typeface="+mj-cs"/>
              </a:defRPr>
            </a:lvl1pPr>
            <a:lvl2pPr algn="l" rtl="0" eaLnBrk="0" fontAlgn="base" hangingPunct="0">
              <a:spcBef>
                <a:spcPct val="0"/>
              </a:spcBef>
              <a:spcAft>
                <a:spcPct val="0"/>
              </a:spcAft>
              <a:defRPr sz="2200">
                <a:solidFill>
                  <a:schemeClr val="tx2"/>
                </a:solidFill>
                <a:latin typeface="Verdana Ref" pitchFamily="34" charset="0"/>
              </a:defRPr>
            </a:lvl2pPr>
            <a:lvl3pPr algn="l" rtl="0" eaLnBrk="0" fontAlgn="base" hangingPunct="0">
              <a:spcBef>
                <a:spcPct val="0"/>
              </a:spcBef>
              <a:spcAft>
                <a:spcPct val="0"/>
              </a:spcAft>
              <a:defRPr sz="2200">
                <a:solidFill>
                  <a:schemeClr val="tx2"/>
                </a:solidFill>
                <a:latin typeface="Verdana Ref" pitchFamily="34" charset="0"/>
              </a:defRPr>
            </a:lvl3pPr>
            <a:lvl4pPr algn="l" rtl="0" eaLnBrk="0" fontAlgn="base" hangingPunct="0">
              <a:spcBef>
                <a:spcPct val="0"/>
              </a:spcBef>
              <a:spcAft>
                <a:spcPct val="0"/>
              </a:spcAft>
              <a:defRPr sz="2200">
                <a:solidFill>
                  <a:schemeClr val="tx2"/>
                </a:solidFill>
                <a:latin typeface="Verdana Ref" pitchFamily="34" charset="0"/>
              </a:defRPr>
            </a:lvl4pPr>
            <a:lvl5pPr algn="l" rtl="0" eaLnBrk="0" fontAlgn="base" hangingPunct="0">
              <a:spcBef>
                <a:spcPct val="0"/>
              </a:spcBef>
              <a:spcAft>
                <a:spcPct val="0"/>
              </a:spcAft>
              <a:defRPr sz="2200">
                <a:solidFill>
                  <a:schemeClr val="tx2"/>
                </a:solidFill>
                <a:latin typeface="Verdana Ref" pitchFamily="34" charset="0"/>
              </a:defRPr>
            </a:lvl5pPr>
            <a:lvl6pPr marL="457200" algn="l" rtl="0" eaLnBrk="0" fontAlgn="base" hangingPunct="0">
              <a:spcBef>
                <a:spcPct val="0"/>
              </a:spcBef>
              <a:spcAft>
                <a:spcPct val="0"/>
              </a:spcAft>
              <a:defRPr sz="2200">
                <a:solidFill>
                  <a:schemeClr val="tx2"/>
                </a:solidFill>
                <a:latin typeface="Verdana Ref" pitchFamily="34" charset="0"/>
              </a:defRPr>
            </a:lvl6pPr>
            <a:lvl7pPr marL="914400" algn="l" rtl="0" eaLnBrk="0" fontAlgn="base" hangingPunct="0">
              <a:spcBef>
                <a:spcPct val="0"/>
              </a:spcBef>
              <a:spcAft>
                <a:spcPct val="0"/>
              </a:spcAft>
              <a:defRPr sz="2200">
                <a:solidFill>
                  <a:schemeClr val="tx2"/>
                </a:solidFill>
                <a:latin typeface="Verdana Ref" pitchFamily="34" charset="0"/>
              </a:defRPr>
            </a:lvl7pPr>
            <a:lvl8pPr marL="1371600" algn="l" rtl="0" eaLnBrk="0" fontAlgn="base" hangingPunct="0">
              <a:spcBef>
                <a:spcPct val="0"/>
              </a:spcBef>
              <a:spcAft>
                <a:spcPct val="0"/>
              </a:spcAft>
              <a:defRPr sz="2200">
                <a:solidFill>
                  <a:schemeClr val="tx2"/>
                </a:solidFill>
                <a:latin typeface="Verdana Ref" pitchFamily="34" charset="0"/>
              </a:defRPr>
            </a:lvl8pPr>
            <a:lvl9pPr marL="1828800" algn="l" rtl="0" eaLnBrk="0" fontAlgn="base" hangingPunct="0">
              <a:spcBef>
                <a:spcPct val="0"/>
              </a:spcBef>
              <a:spcAft>
                <a:spcPct val="0"/>
              </a:spcAft>
              <a:defRPr sz="2200">
                <a:solidFill>
                  <a:schemeClr val="tx2"/>
                </a:solidFill>
                <a:latin typeface="Verdana Ref" pitchFamily="34" charset="0"/>
              </a:defRPr>
            </a:lvl9pPr>
          </a:lstStyle>
          <a:p>
            <a:pPr algn="ctr"/>
            <a:r>
              <a:rPr lang="en-GB" sz="1800" b="1" i="1" kern="1200" dirty="0">
                <a:solidFill>
                  <a:schemeClr val="tx1"/>
                </a:solidFill>
                <a:latin typeface="Calibri" pitchFamily="34" charset="0"/>
                <a:ea typeface="+mn-ea"/>
                <a:cs typeface="+mn-cs"/>
              </a:rPr>
              <a:t>Note: Summarize the key message of this slide in the header (here) and footer (below) …</a:t>
            </a:r>
            <a:endParaRPr lang="de-DE" sz="1800" b="1" i="1" kern="1200" dirty="0">
              <a:solidFill>
                <a:schemeClr val="tx1"/>
              </a:solidFill>
              <a:latin typeface="Calibri" pitchFamily="34" charset="0"/>
              <a:ea typeface="+mn-ea"/>
              <a:cs typeface="+mn-cs"/>
            </a:endParaRPr>
          </a:p>
        </p:txBody>
      </p:sp>
      <p:sp>
        <p:nvSpPr>
          <p:cNvPr id="14" name="Rectangle 8">
            <a:extLst>
              <a:ext uri="{FF2B5EF4-FFF2-40B4-BE49-F238E27FC236}">
                <a16:creationId xmlns:a16="http://schemas.microsoft.com/office/drawing/2014/main" id="{BB8A4273-E3FD-439E-9ECC-6F804DF15C56}"/>
              </a:ext>
            </a:extLst>
          </p:cNvPr>
          <p:cNvSpPr>
            <a:spLocks noChangeArrowheads="1"/>
          </p:cNvSpPr>
          <p:nvPr/>
        </p:nvSpPr>
        <p:spPr bwMode="auto">
          <a:xfrm>
            <a:off x="11324" y="623093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dirty="0">
                <a:solidFill>
                  <a:schemeClr val="tx1"/>
                </a:solidFill>
                <a:latin typeface="Calibri" pitchFamily="34" charset="0"/>
              </a:rPr>
              <a:t>... in one or two easy-to-understand statements for Six Sigma non-experts</a:t>
            </a:r>
            <a:endParaRPr lang="de-DE" sz="1800" b="1" i="1" dirty="0">
              <a:solidFill>
                <a:schemeClr val="tx1"/>
              </a:solidFill>
              <a:latin typeface="Calibri" pitchFamily="34" charset="0"/>
            </a:endParaRPr>
          </a:p>
        </p:txBody>
      </p:sp>
      <p:sp>
        <p:nvSpPr>
          <p:cNvPr id="16" name="Textfeld 15">
            <a:extLst>
              <a:ext uri="{FF2B5EF4-FFF2-40B4-BE49-F238E27FC236}">
                <a16:creationId xmlns:a16="http://schemas.microsoft.com/office/drawing/2014/main" id="{446EA133-4D5A-4033-9D91-B20EAECBF31F}"/>
              </a:ext>
            </a:extLst>
          </p:cNvPr>
          <p:cNvSpPr txBox="1"/>
          <p:nvPr/>
        </p:nvSpPr>
        <p:spPr>
          <a:xfrm rot="21027142">
            <a:off x="706339" y="2074353"/>
            <a:ext cx="3679564" cy="523220"/>
          </a:xfrm>
          <a:prstGeom prst="rect">
            <a:avLst/>
          </a:prstGeom>
          <a:noFill/>
        </p:spPr>
        <p:txBody>
          <a:bodyPr wrap="square" rtlCol="0">
            <a:spAutoFit/>
          </a:bodyPr>
          <a:lstStyle/>
          <a:p>
            <a:r>
              <a:rPr lang="de-DE" dirty="0" err="1">
                <a:solidFill>
                  <a:srgbClr val="FF0000"/>
                </a:solidFill>
              </a:rPr>
              <a:t>Example</a:t>
            </a:r>
            <a:r>
              <a:rPr lang="de-DE" dirty="0">
                <a:solidFill>
                  <a:srgbClr val="FF0000"/>
                </a:solidFill>
              </a:rPr>
              <a:t>: </a:t>
            </a:r>
            <a:r>
              <a:rPr lang="de-DE" dirty="0" err="1">
                <a:solidFill>
                  <a:srgbClr val="FF0000"/>
                </a:solidFill>
              </a:rPr>
              <a:t>please</a:t>
            </a:r>
            <a:r>
              <a:rPr lang="de-DE" dirty="0">
                <a:solidFill>
                  <a:srgbClr val="FF0000"/>
                </a:solidFill>
              </a:rPr>
              <a:t> </a:t>
            </a:r>
            <a:r>
              <a:rPr lang="de-DE" dirty="0" err="1">
                <a:solidFill>
                  <a:srgbClr val="FF0000"/>
                </a:solidFill>
              </a:rPr>
              <a:t>replace</a:t>
            </a:r>
            <a:r>
              <a:rPr lang="de-DE" dirty="0">
                <a:solidFill>
                  <a:srgbClr val="FF0000"/>
                </a:solidFill>
              </a:rPr>
              <a:t> </a:t>
            </a:r>
            <a:r>
              <a:rPr lang="de-DE" dirty="0" err="1">
                <a:solidFill>
                  <a:srgbClr val="FF0000"/>
                </a:solidFill>
              </a:rPr>
              <a:t>example</a:t>
            </a:r>
            <a:r>
              <a:rPr lang="de-DE" dirty="0">
                <a:solidFill>
                  <a:srgbClr val="FF0000"/>
                </a:solidFill>
              </a:rPr>
              <a:t> </a:t>
            </a:r>
            <a:r>
              <a:rPr lang="de-DE" dirty="0" err="1">
                <a:solidFill>
                  <a:srgbClr val="FF0000"/>
                </a:solidFill>
              </a:rPr>
              <a:t>content</a:t>
            </a:r>
            <a:endParaRPr lang="de-DE" dirty="0">
              <a:solidFill>
                <a:srgbClr val="FF0000"/>
              </a:solidFill>
            </a:endParaRPr>
          </a:p>
          <a:p>
            <a:r>
              <a:rPr lang="de-DE" dirty="0" err="1">
                <a:solidFill>
                  <a:srgbClr val="FF0000"/>
                </a:solidFill>
              </a:rPr>
              <a:t>by</a:t>
            </a:r>
            <a:r>
              <a:rPr lang="de-DE" dirty="0">
                <a:solidFill>
                  <a:srgbClr val="FF0000"/>
                </a:solidFill>
              </a:rPr>
              <a:t> </a:t>
            </a:r>
            <a:r>
              <a:rPr lang="de-DE" dirty="0" err="1">
                <a:solidFill>
                  <a:srgbClr val="FF0000"/>
                </a:solidFill>
              </a:rPr>
              <a:t>information</a:t>
            </a:r>
            <a:r>
              <a:rPr lang="de-DE" dirty="0">
                <a:solidFill>
                  <a:srgbClr val="FF0000"/>
                </a:solidFill>
              </a:rPr>
              <a:t> </a:t>
            </a:r>
            <a:r>
              <a:rPr lang="de-DE" dirty="0" err="1">
                <a:solidFill>
                  <a:srgbClr val="FF0000"/>
                </a:solidFill>
              </a:rPr>
              <a:t>about</a:t>
            </a:r>
            <a:r>
              <a:rPr lang="de-DE" dirty="0">
                <a:solidFill>
                  <a:srgbClr val="FF0000"/>
                </a:solidFill>
              </a:rPr>
              <a:t> </a:t>
            </a:r>
            <a:r>
              <a:rPr lang="de-DE" dirty="0" err="1">
                <a:solidFill>
                  <a:srgbClr val="FF0000"/>
                </a:solidFill>
              </a:rPr>
              <a:t>your</a:t>
            </a:r>
            <a:r>
              <a:rPr lang="de-DE" dirty="0">
                <a:solidFill>
                  <a:srgbClr val="FF0000"/>
                </a:solidFill>
              </a:rPr>
              <a:t> </a:t>
            </a:r>
            <a:r>
              <a:rPr lang="de-DE" dirty="0" err="1">
                <a:solidFill>
                  <a:srgbClr val="FF0000"/>
                </a:solidFill>
              </a:rPr>
              <a:t>project</a:t>
            </a:r>
            <a:r>
              <a:rPr lang="de-DE" dirty="0">
                <a:solidFill>
                  <a:srgbClr val="FF0000"/>
                </a:solidFill>
              </a:rPr>
              <a:t>  </a:t>
            </a:r>
            <a:endParaRPr lang="en-GB" dirty="0">
              <a:solidFill>
                <a:srgbClr val="FF0000"/>
              </a:solidFill>
            </a:endParaRPr>
          </a:p>
        </p:txBody>
      </p:sp>
    </p:spTree>
    <p:custDataLst>
      <p:tags r:id="rId1"/>
    </p:custDataLst>
    <p:extLst>
      <p:ext uri="{BB962C8B-B14F-4D97-AF65-F5344CB8AC3E}">
        <p14:creationId xmlns:p14="http://schemas.microsoft.com/office/powerpoint/2010/main" val="3961377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266689" y="1268760"/>
            <a:ext cx="4245198" cy="3183852"/>
          </a:xfrm>
          <a:prstGeom prst="rect">
            <a:avLst/>
          </a:prstGeom>
        </p:spPr>
      </p:pic>
      <p:sp>
        <p:nvSpPr>
          <p:cNvPr id="27" name="Rectangle 9"/>
          <p:cNvSpPr>
            <a:spLocks noChangeArrowheads="1"/>
          </p:cNvSpPr>
          <p:nvPr/>
        </p:nvSpPr>
        <p:spPr bwMode="auto">
          <a:xfrm>
            <a:off x="264367" y="224648"/>
            <a:ext cx="5831633" cy="1103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152400" rIns="0" bIns="152400" anchor="ctr"/>
          <a:lstStyle/>
          <a:p>
            <a:pPr defTabSz="762000"/>
            <a:r>
              <a:rPr lang="en-US" sz="800" dirty="0">
                <a:solidFill>
                  <a:schemeClr val="tx1"/>
                </a:solidFill>
                <a:latin typeface="Verdana" pitchFamily="34" charset="0"/>
              </a:rPr>
              <a:t>DM</a:t>
            </a:r>
            <a:r>
              <a:rPr lang="en-US" sz="800" b="1" dirty="0">
                <a:solidFill>
                  <a:srgbClr val="008000"/>
                </a:solidFill>
                <a:latin typeface="Verdana" pitchFamily="34" charset="0"/>
              </a:rPr>
              <a:t>A</a:t>
            </a:r>
            <a:r>
              <a:rPr lang="en-US" sz="800" dirty="0">
                <a:solidFill>
                  <a:schemeClr val="tx1"/>
                </a:solidFill>
                <a:latin typeface="Verdana" pitchFamily="34" charset="0"/>
              </a:rPr>
              <a:t>IC &gt; Process </a:t>
            </a:r>
            <a:r>
              <a:rPr lang="en-US" sz="800" dirty="0">
                <a:solidFill>
                  <a:schemeClr val="tx1"/>
                </a:solidFill>
              </a:rPr>
              <a:t>Performance &gt;&gt; </a:t>
            </a:r>
            <a:r>
              <a:rPr lang="en-US" sz="800" dirty="0">
                <a:solidFill>
                  <a:schemeClr val="tx1"/>
                </a:solidFill>
                <a:latin typeface="Verdana" pitchFamily="34" charset="0"/>
              </a:rPr>
              <a:t>Process Capability</a:t>
            </a:r>
          </a:p>
        </p:txBody>
      </p:sp>
      <p:sp>
        <p:nvSpPr>
          <p:cNvPr id="16" name="Rectangle 5">
            <a:extLst>
              <a:ext uri="{FF2B5EF4-FFF2-40B4-BE49-F238E27FC236}">
                <a16:creationId xmlns:a16="http://schemas.microsoft.com/office/drawing/2014/main" id="{6EAB5333-7B95-4E74-9B30-B7C0827459AA}"/>
              </a:ext>
            </a:extLst>
          </p:cNvPr>
          <p:cNvSpPr>
            <a:spLocks noGrp="1" noChangeArrowheads="1"/>
          </p:cNvSpPr>
          <p:nvPr>
            <p:ph type="title"/>
          </p:nvPr>
        </p:nvSpPr>
        <p:spPr bwMode="auto">
          <a:xfrm>
            <a:off x="11324" y="661988"/>
            <a:ext cx="9144000" cy="36671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kern="1200" dirty="0">
                <a:solidFill>
                  <a:schemeClr val="tx1"/>
                </a:solidFill>
                <a:latin typeface="Calibri" pitchFamily="34" charset="0"/>
                <a:ea typeface="+mn-ea"/>
                <a:cs typeface="+mn-cs"/>
              </a:rPr>
              <a:t>Note: Summarize the key message of this slide in the header (here) and footer (below) …</a:t>
            </a:r>
            <a:endParaRPr lang="de-DE" sz="1800" b="1" i="1" kern="1200" dirty="0">
              <a:solidFill>
                <a:schemeClr val="tx1"/>
              </a:solidFill>
              <a:latin typeface="Calibri" pitchFamily="34" charset="0"/>
              <a:ea typeface="+mn-ea"/>
              <a:cs typeface="+mn-cs"/>
            </a:endParaRPr>
          </a:p>
        </p:txBody>
      </p:sp>
      <p:sp>
        <p:nvSpPr>
          <p:cNvPr id="20" name="Rectangle 8">
            <a:extLst>
              <a:ext uri="{FF2B5EF4-FFF2-40B4-BE49-F238E27FC236}">
                <a16:creationId xmlns:a16="http://schemas.microsoft.com/office/drawing/2014/main" id="{90FFD986-6689-4C1E-9681-23D79DD410B3}"/>
              </a:ext>
            </a:extLst>
          </p:cNvPr>
          <p:cNvSpPr>
            <a:spLocks noChangeArrowheads="1"/>
          </p:cNvSpPr>
          <p:nvPr/>
        </p:nvSpPr>
        <p:spPr bwMode="auto">
          <a:xfrm>
            <a:off x="11324" y="623093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dirty="0">
                <a:solidFill>
                  <a:schemeClr val="tx1"/>
                </a:solidFill>
                <a:latin typeface="Calibri" pitchFamily="34" charset="0"/>
              </a:rPr>
              <a:t>... in one or two easy-to-understand statements for Six Sigma non-experts</a:t>
            </a:r>
            <a:endParaRPr lang="de-DE" sz="1800" b="1" i="1" dirty="0">
              <a:solidFill>
                <a:schemeClr val="tx1"/>
              </a:solidFill>
              <a:latin typeface="Calibri" pitchFamily="34" charset="0"/>
            </a:endParaRPr>
          </a:p>
        </p:txBody>
      </p:sp>
      <p:sp>
        <p:nvSpPr>
          <p:cNvPr id="21" name="Textfeld 20">
            <a:extLst>
              <a:ext uri="{FF2B5EF4-FFF2-40B4-BE49-F238E27FC236}">
                <a16:creationId xmlns:a16="http://schemas.microsoft.com/office/drawing/2014/main" id="{468237C7-0ECC-4F07-9237-AF8EAD74813F}"/>
              </a:ext>
            </a:extLst>
          </p:cNvPr>
          <p:cNvSpPr txBox="1"/>
          <p:nvPr/>
        </p:nvSpPr>
        <p:spPr>
          <a:xfrm>
            <a:off x="263352" y="4509119"/>
            <a:ext cx="11665122" cy="1475755"/>
          </a:xfrm>
          <a:prstGeom prst="rect">
            <a:avLst/>
          </a:prstGeom>
          <a:noFill/>
          <a:ln>
            <a:solidFill>
              <a:schemeClr val="tx1">
                <a:lumMod val="50000"/>
                <a:lumOff val="50000"/>
              </a:schemeClr>
            </a:solidFill>
          </a:ln>
        </p:spPr>
        <p:txBody>
          <a:bodyPr wrap="square" rtlCol="0">
            <a:noAutofit/>
          </a:bodyPr>
          <a:lstStyle/>
          <a:p>
            <a:pPr>
              <a:spcAft>
                <a:spcPts val="200"/>
              </a:spcAft>
            </a:pPr>
            <a:r>
              <a:rPr lang="en-US" b="1" dirty="0">
                <a:latin typeface="Calibri" panose="020F0502020204030204" pitchFamily="34" charset="0"/>
                <a:cs typeface="Calibri" panose="020F0502020204030204" pitchFamily="34" charset="0"/>
              </a:rPr>
              <a:t>Interpretation and implication</a:t>
            </a:r>
            <a:endParaRPr lang="en-GB" sz="1600" dirty="0">
              <a:latin typeface="Calibri" panose="020F0502020204030204" pitchFamily="34" charset="0"/>
              <a:cs typeface="Calibri" panose="020F0502020204030204" pitchFamily="34" charset="0"/>
            </a:endParaRPr>
          </a:p>
        </p:txBody>
      </p:sp>
      <p:sp>
        <p:nvSpPr>
          <p:cNvPr id="22" name="Rechteck 21">
            <a:extLst>
              <a:ext uri="{FF2B5EF4-FFF2-40B4-BE49-F238E27FC236}">
                <a16:creationId xmlns:a16="http://schemas.microsoft.com/office/drawing/2014/main" id="{44ACE69F-A3BA-4B69-90FF-357481E6994E}"/>
              </a:ext>
            </a:extLst>
          </p:cNvPr>
          <p:cNvSpPr/>
          <p:nvPr/>
        </p:nvSpPr>
        <p:spPr bwMode="auto">
          <a:xfrm>
            <a:off x="4583113" y="1268412"/>
            <a:ext cx="7345363" cy="3183851"/>
          </a:xfrm>
          <a:prstGeom prst="rect">
            <a:avLst/>
          </a:prstGeom>
          <a:noFill/>
          <a:ln w="9525" cap="flat" cmpd="sng" algn="ctr">
            <a:solidFill>
              <a:schemeClr val="tx1">
                <a:lumMod val="50000"/>
                <a:lumOff val="50000"/>
              </a:schemeClr>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266700" marR="0" indent="-177800" algn="l" defTabSz="914400" rtl="0" eaLnBrk="0" fontAlgn="base" latinLnBrk="0" hangingPunct="0">
              <a:lnSpc>
                <a:spcPct val="100000"/>
              </a:lnSpc>
              <a:spcBef>
                <a:spcPct val="0"/>
              </a:spcBef>
              <a:spcAft>
                <a:spcPct val="0"/>
              </a:spcAft>
              <a:buClrTx/>
              <a:buSzTx/>
              <a:buFontTx/>
              <a:buNone/>
              <a:tabLst/>
            </a:pPr>
            <a:r>
              <a:rPr kumimoji="0" lang="de-DE" sz="1400" b="1" i="0" u="none" strike="noStrike" cap="none" normalizeH="0" baseline="0" dirty="0" err="1">
                <a:ln>
                  <a:noFill/>
                </a:ln>
                <a:solidFill>
                  <a:schemeClr val="tx2"/>
                </a:solidFill>
                <a:effectLst/>
                <a:latin typeface="Calibri" panose="020F0502020204030204" pitchFamily="34" charset="0"/>
                <a:cs typeface="Calibri" panose="020F0502020204030204" pitchFamily="34" charset="0"/>
              </a:rPr>
              <a:t>Results</a:t>
            </a: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kumimoji="0" lang="en-GB" sz="1200" i="0" u="none" strike="noStrike" cap="none" normalizeH="0" baseline="0" dirty="0">
              <a:ln>
                <a:noFill/>
              </a:ln>
              <a:solidFill>
                <a:schemeClr val="tx2"/>
              </a:solidFill>
              <a:effectLst/>
              <a:latin typeface="Calibri" panose="020F0502020204030204" pitchFamily="34" charset="0"/>
              <a:cs typeface="Calibri" panose="020F0502020204030204" pitchFamily="34" charset="0"/>
            </a:endParaRPr>
          </a:p>
        </p:txBody>
      </p:sp>
      <p:sp>
        <p:nvSpPr>
          <p:cNvPr id="23" name="Textfeld 22">
            <a:extLst>
              <a:ext uri="{FF2B5EF4-FFF2-40B4-BE49-F238E27FC236}">
                <a16:creationId xmlns:a16="http://schemas.microsoft.com/office/drawing/2014/main" id="{A977BEAF-AA82-44C7-B90A-BC0A143C9E56}"/>
              </a:ext>
            </a:extLst>
          </p:cNvPr>
          <p:cNvSpPr txBox="1"/>
          <p:nvPr/>
        </p:nvSpPr>
        <p:spPr>
          <a:xfrm rot="21027142">
            <a:off x="706339" y="2074353"/>
            <a:ext cx="3679564" cy="523220"/>
          </a:xfrm>
          <a:prstGeom prst="rect">
            <a:avLst/>
          </a:prstGeom>
          <a:noFill/>
        </p:spPr>
        <p:txBody>
          <a:bodyPr wrap="square" rtlCol="0">
            <a:spAutoFit/>
          </a:bodyPr>
          <a:lstStyle/>
          <a:p>
            <a:r>
              <a:rPr lang="de-DE" dirty="0" err="1">
                <a:solidFill>
                  <a:srgbClr val="FF0000"/>
                </a:solidFill>
              </a:rPr>
              <a:t>Example</a:t>
            </a:r>
            <a:r>
              <a:rPr lang="de-DE" dirty="0">
                <a:solidFill>
                  <a:srgbClr val="FF0000"/>
                </a:solidFill>
              </a:rPr>
              <a:t>: </a:t>
            </a:r>
            <a:r>
              <a:rPr lang="de-DE" dirty="0" err="1">
                <a:solidFill>
                  <a:srgbClr val="FF0000"/>
                </a:solidFill>
              </a:rPr>
              <a:t>please</a:t>
            </a:r>
            <a:r>
              <a:rPr lang="de-DE" dirty="0">
                <a:solidFill>
                  <a:srgbClr val="FF0000"/>
                </a:solidFill>
              </a:rPr>
              <a:t> </a:t>
            </a:r>
            <a:r>
              <a:rPr lang="de-DE" dirty="0" err="1">
                <a:solidFill>
                  <a:srgbClr val="FF0000"/>
                </a:solidFill>
              </a:rPr>
              <a:t>replace</a:t>
            </a:r>
            <a:r>
              <a:rPr lang="de-DE" dirty="0">
                <a:solidFill>
                  <a:srgbClr val="FF0000"/>
                </a:solidFill>
              </a:rPr>
              <a:t> </a:t>
            </a:r>
            <a:r>
              <a:rPr lang="de-DE" dirty="0" err="1">
                <a:solidFill>
                  <a:srgbClr val="FF0000"/>
                </a:solidFill>
              </a:rPr>
              <a:t>example</a:t>
            </a:r>
            <a:r>
              <a:rPr lang="de-DE" dirty="0">
                <a:solidFill>
                  <a:srgbClr val="FF0000"/>
                </a:solidFill>
              </a:rPr>
              <a:t> </a:t>
            </a:r>
            <a:r>
              <a:rPr lang="de-DE" dirty="0" err="1">
                <a:solidFill>
                  <a:srgbClr val="FF0000"/>
                </a:solidFill>
              </a:rPr>
              <a:t>content</a:t>
            </a:r>
            <a:endParaRPr lang="de-DE" dirty="0">
              <a:solidFill>
                <a:srgbClr val="FF0000"/>
              </a:solidFill>
            </a:endParaRPr>
          </a:p>
          <a:p>
            <a:r>
              <a:rPr lang="de-DE" dirty="0" err="1">
                <a:solidFill>
                  <a:srgbClr val="FF0000"/>
                </a:solidFill>
              </a:rPr>
              <a:t>by</a:t>
            </a:r>
            <a:r>
              <a:rPr lang="de-DE" dirty="0">
                <a:solidFill>
                  <a:srgbClr val="FF0000"/>
                </a:solidFill>
              </a:rPr>
              <a:t> </a:t>
            </a:r>
            <a:r>
              <a:rPr lang="de-DE" dirty="0" err="1">
                <a:solidFill>
                  <a:srgbClr val="FF0000"/>
                </a:solidFill>
              </a:rPr>
              <a:t>information</a:t>
            </a:r>
            <a:r>
              <a:rPr lang="de-DE" dirty="0">
                <a:solidFill>
                  <a:srgbClr val="FF0000"/>
                </a:solidFill>
              </a:rPr>
              <a:t> </a:t>
            </a:r>
            <a:r>
              <a:rPr lang="de-DE" dirty="0" err="1">
                <a:solidFill>
                  <a:srgbClr val="FF0000"/>
                </a:solidFill>
              </a:rPr>
              <a:t>about</a:t>
            </a:r>
            <a:r>
              <a:rPr lang="de-DE" dirty="0">
                <a:solidFill>
                  <a:srgbClr val="FF0000"/>
                </a:solidFill>
              </a:rPr>
              <a:t> </a:t>
            </a:r>
            <a:r>
              <a:rPr lang="de-DE" dirty="0" err="1">
                <a:solidFill>
                  <a:srgbClr val="FF0000"/>
                </a:solidFill>
              </a:rPr>
              <a:t>your</a:t>
            </a:r>
            <a:r>
              <a:rPr lang="de-DE" dirty="0">
                <a:solidFill>
                  <a:srgbClr val="FF0000"/>
                </a:solidFill>
              </a:rPr>
              <a:t> </a:t>
            </a:r>
            <a:r>
              <a:rPr lang="de-DE" dirty="0" err="1">
                <a:solidFill>
                  <a:srgbClr val="FF0000"/>
                </a:solidFill>
              </a:rPr>
              <a:t>project</a:t>
            </a:r>
            <a:r>
              <a:rPr lang="de-DE" dirty="0">
                <a:solidFill>
                  <a:srgbClr val="FF0000"/>
                </a:solidFill>
              </a:rPr>
              <a:t>  </a:t>
            </a:r>
            <a:endParaRPr lang="en-GB" dirty="0">
              <a:solidFill>
                <a:srgbClr val="FF0000"/>
              </a:solidFill>
            </a:endParaRPr>
          </a:p>
        </p:txBody>
      </p:sp>
    </p:spTree>
    <p:custDataLst>
      <p:tags r:id="rId1"/>
    </p:custDataLst>
    <p:extLst>
      <p:ext uri="{BB962C8B-B14F-4D97-AF65-F5344CB8AC3E}">
        <p14:creationId xmlns:p14="http://schemas.microsoft.com/office/powerpoint/2010/main" val="1489091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263352" y="2204864"/>
            <a:ext cx="4249738" cy="3187256"/>
          </a:xfrm>
          <a:prstGeom prst="rect">
            <a:avLst/>
          </a:prstGeom>
        </p:spPr>
      </p:pic>
      <p:sp>
        <p:nvSpPr>
          <p:cNvPr id="27" name="Rectangle 9"/>
          <p:cNvSpPr>
            <a:spLocks noChangeArrowheads="1"/>
          </p:cNvSpPr>
          <p:nvPr/>
        </p:nvSpPr>
        <p:spPr bwMode="auto">
          <a:xfrm>
            <a:off x="263353" y="224648"/>
            <a:ext cx="5832648" cy="1103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152400" rIns="0" bIns="152400" anchor="ctr"/>
          <a:lstStyle/>
          <a:p>
            <a:pPr defTabSz="762000"/>
            <a:r>
              <a:rPr lang="en-US" sz="800" dirty="0">
                <a:solidFill>
                  <a:schemeClr val="tx1"/>
                </a:solidFill>
                <a:latin typeface="Verdana" pitchFamily="34" charset="0"/>
              </a:rPr>
              <a:t>DM</a:t>
            </a:r>
            <a:r>
              <a:rPr lang="en-US" sz="800" b="1" dirty="0">
                <a:solidFill>
                  <a:srgbClr val="008000"/>
                </a:solidFill>
                <a:latin typeface="Verdana" pitchFamily="34" charset="0"/>
              </a:rPr>
              <a:t>A</a:t>
            </a:r>
            <a:r>
              <a:rPr lang="en-US" sz="800" dirty="0">
                <a:solidFill>
                  <a:schemeClr val="tx1"/>
                </a:solidFill>
                <a:latin typeface="Verdana" pitchFamily="34" charset="0"/>
              </a:rPr>
              <a:t>IC &gt; Test of Hypothesis</a:t>
            </a:r>
          </a:p>
        </p:txBody>
      </p:sp>
      <p:grpSp>
        <p:nvGrpSpPr>
          <p:cNvPr id="21" name="Gruppieren 20">
            <a:extLst>
              <a:ext uri="{FF2B5EF4-FFF2-40B4-BE49-F238E27FC236}">
                <a16:creationId xmlns:a16="http://schemas.microsoft.com/office/drawing/2014/main" id="{1EE4622C-972D-4AC8-AC80-AACAD24456BE}"/>
              </a:ext>
            </a:extLst>
          </p:cNvPr>
          <p:cNvGrpSpPr/>
          <p:nvPr/>
        </p:nvGrpSpPr>
        <p:grpSpPr>
          <a:xfrm>
            <a:off x="226840" y="1232756"/>
            <a:ext cx="8677275" cy="857178"/>
            <a:chOff x="226840" y="3176972"/>
            <a:chExt cx="8677275" cy="857178"/>
          </a:xfrm>
        </p:grpSpPr>
        <p:pic>
          <p:nvPicPr>
            <p:cNvPr id="22" name="Grafik 21">
              <a:extLst>
                <a:ext uri="{FF2B5EF4-FFF2-40B4-BE49-F238E27FC236}">
                  <a16:creationId xmlns:a16="http://schemas.microsoft.com/office/drawing/2014/main" id="{CDC83E45-1E0C-4E6B-8DB9-07395C241F5D}"/>
                </a:ext>
              </a:extLst>
            </p:cNvPr>
            <p:cNvPicPr>
              <a:picLocks noChangeAspect="1"/>
            </p:cNvPicPr>
            <p:nvPr/>
          </p:nvPicPr>
          <p:blipFill>
            <a:blip r:embed="rId5"/>
            <a:stretch>
              <a:fillRect/>
            </a:stretch>
          </p:blipFill>
          <p:spPr>
            <a:xfrm>
              <a:off x="263352" y="3213409"/>
              <a:ext cx="8640763" cy="820741"/>
            </a:xfrm>
            <a:prstGeom prst="rect">
              <a:avLst/>
            </a:prstGeom>
          </p:spPr>
          <p:style>
            <a:lnRef idx="1">
              <a:schemeClr val="accent3"/>
            </a:lnRef>
            <a:fillRef idx="2">
              <a:schemeClr val="accent3"/>
            </a:fillRef>
            <a:effectRef idx="1">
              <a:schemeClr val="accent3"/>
            </a:effectRef>
            <a:fontRef idx="minor">
              <a:schemeClr val="dk1"/>
            </a:fontRef>
          </p:style>
        </p:pic>
        <p:sp>
          <p:nvSpPr>
            <p:cNvPr id="23" name="Ellipse 22">
              <a:extLst>
                <a:ext uri="{FF2B5EF4-FFF2-40B4-BE49-F238E27FC236}">
                  <a16:creationId xmlns:a16="http://schemas.microsoft.com/office/drawing/2014/main" id="{AB409E17-360C-4733-83A5-20FB0C887D42}"/>
                </a:ext>
              </a:extLst>
            </p:cNvPr>
            <p:cNvSpPr/>
            <p:nvPr/>
          </p:nvSpPr>
          <p:spPr bwMode="auto">
            <a:xfrm>
              <a:off x="226840" y="3176972"/>
              <a:ext cx="216024" cy="216024"/>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0" tIns="0" rIns="0" bIns="0" numCol="1" rtlCol="0" anchor="ctr" anchorCtr="0" compatLnSpc="1">
              <a:prstTxWarp prst="textNoShape">
                <a:avLst/>
              </a:prstTxWarp>
              <a:noAutofit/>
            </a:bodyPr>
            <a:lstStyle/>
            <a:p>
              <a:pPr algn="ctr"/>
              <a:r>
                <a:rPr lang="de-DE" sz="1000" dirty="0">
                  <a:solidFill>
                    <a:schemeClr val="bg1"/>
                  </a:solidFill>
                  <a:latin typeface="Arial" charset="0"/>
                </a:rPr>
                <a:t>1.</a:t>
              </a:r>
            </a:p>
          </p:txBody>
        </p:sp>
      </p:grpSp>
      <p:sp>
        <p:nvSpPr>
          <p:cNvPr id="20" name="Rectangle 5">
            <a:extLst>
              <a:ext uri="{FF2B5EF4-FFF2-40B4-BE49-F238E27FC236}">
                <a16:creationId xmlns:a16="http://schemas.microsoft.com/office/drawing/2014/main" id="{EBE2E094-9FBC-47E5-847C-4EB23F2B2617}"/>
              </a:ext>
            </a:extLst>
          </p:cNvPr>
          <p:cNvSpPr>
            <a:spLocks noGrp="1" noChangeArrowheads="1"/>
          </p:cNvSpPr>
          <p:nvPr>
            <p:ph type="title"/>
          </p:nvPr>
        </p:nvSpPr>
        <p:spPr bwMode="auto">
          <a:xfrm>
            <a:off x="11324" y="661988"/>
            <a:ext cx="9144000" cy="36671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kern="1200" dirty="0">
                <a:solidFill>
                  <a:schemeClr val="tx1"/>
                </a:solidFill>
                <a:latin typeface="Calibri" pitchFamily="34" charset="0"/>
                <a:ea typeface="+mn-ea"/>
                <a:cs typeface="+mn-cs"/>
              </a:rPr>
              <a:t>Note: Summarize the key message of this slide in the header (here) and footer (below) …</a:t>
            </a:r>
            <a:endParaRPr lang="de-DE" sz="1800" b="1" i="1" kern="1200" dirty="0">
              <a:solidFill>
                <a:schemeClr val="tx1"/>
              </a:solidFill>
              <a:latin typeface="Calibri" pitchFamily="34" charset="0"/>
              <a:ea typeface="+mn-ea"/>
              <a:cs typeface="+mn-cs"/>
            </a:endParaRPr>
          </a:p>
        </p:txBody>
      </p:sp>
      <p:sp>
        <p:nvSpPr>
          <p:cNvPr id="24" name="Rectangle 8">
            <a:extLst>
              <a:ext uri="{FF2B5EF4-FFF2-40B4-BE49-F238E27FC236}">
                <a16:creationId xmlns:a16="http://schemas.microsoft.com/office/drawing/2014/main" id="{A7CD0DF8-EEFC-4575-B54F-B364D98F4E07}"/>
              </a:ext>
            </a:extLst>
          </p:cNvPr>
          <p:cNvSpPr>
            <a:spLocks noChangeArrowheads="1"/>
          </p:cNvSpPr>
          <p:nvPr/>
        </p:nvSpPr>
        <p:spPr bwMode="auto">
          <a:xfrm>
            <a:off x="11324" y="623093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dirty="0">
                <a:solidFill>
                  <a:schemeClr val="tx1"/>
                </a:solidFill>
                <a:latin typeface="Calibri" pitchFamily="34" charset="0"/>
              </a:rPr>
              <a:t>... in one or two easy-to-understand statements for Six Sigma non-experts</a:t>
            </a:r>
            <a:endParaRPr lang="de-DE" sz="1800" b="1" i="1" dirty="0">
              <a:solidFill>
                <a:schemeClr val="tx1"/>
              </a:solidFill>
              <a:latin typeface="Calibri" pitchFamily="34" charset="0"/>
            </a:endParaRPr>
          </a:p>
        </p:txBody>
      </p:sp>
      <p:sp>
        <p:nvSpPr>
          <p:cNvPr id="25" name="Textfeld 24">
            <a:extLst>
              <a:ext uri="{FF2B5EF4-FFF2-40B4-BE49-F238E27FC236}">
                <a16:creationId xmlns:a16="http://schemas.microsoft.com/office/drawing/2014/main" id="{CE127265-3188-4CF5-9088-42BC2BA5509A}"/>
              </a:ext>
            </a:extLst>
          </p:cNvPr>
          <p:cNvSpPr txBox="1"/>
          <p:nvPr/>
        </p:nvSpPr>
        <p:spPr>
          <a:xfrm>
            <a:off x="4619625" y="2204864"/>
            <a:ext cx="4284664" cy="3780011"/>
          </a:xfrm>
          <a:prstGeom prst="rect">
            <a:avLst/>
          </a:prstGeom>
          <a:noFill/>
          <a:ln>
            <a:solidFill>
              <a:schemeClr val="tx1">
                <a:lumMod val="50000"/>
                <a:lumOff val="50000"/>
              </a:schemeClr>
            </a:solidFill>
          </a:ln>
        </p:spPr>
        <p:txBody>
          <a:bodyPr wrap="square" rtlCol="0">
            <a:noAutofit/>
          </a:bodyPr>
          <a:lstStyle/>
          <a:p>
            <a:pPr>
              <a:spcAft>
                <a:spcPts val="200"/>
              </a:spcAft>
            </a:pPr>
            <a:r>
              <a:rPr lang="en-US" b="1" dirty="0">
                <a:latin typeface="Calibri" panose="020F0502020204030204" pitchFamily="34" charset="0"/>
                <a:cs typeface="Calibri" panose="020F0502020204030204" pitchFamily="34" charset="0"/>
              </a:rPr>
              <a:t>Interpretation and implication</a:t>
            </a:r>
            <a:endParaRPr lang="en-GB" sz="1600" dirty="0">
              <a:latin typeface="Calibri" panose="020F0502020204030204" pitchFamily="34" charset="0"/>
              <a:cs typeface="Calibri" panose="020F0502020204030204" pitchFamily="34" charset="0"/>
            </a:endParaRPr>
          </a:p>
        </p:txBody>
      </p:sp>
      <p:sp>
        <p:nvSpPr>
          <p:cNvPr id="26" name="Rechteck 25">
            <a:extLst>
              <a:ext uri="{FF2B5EF4-FFF2-40B4-BE49-F238E27FC236}">
                <a16:creationId xmlns:a16="http://schemas.microsoft.com/office/drawing/2014/main" id="{FDE2D93E-0DC4-48A0-A921-E687AD58E51F}"/>
              </a:ext>
            </a:extLst>
          </p:cNvPr>
          <p:cNvSpPr/>
          <p:nvPr/>
        </p:nvSpPr>
        <p:spPr bwMode="auto">
          <a:xfrm>
            <a:off x="8976320" y="1268413"/>
            <a:ext cx="2952156" cy="4716462"/>
          </a:xfrm>
          <a:prstGeom prst="rect">
            <a:avLst/>
          </a:prstGeom>
          <a:noFill/>
          <a:ln w="9525" cap="flat" cmpd="sng" algn="ctr">
            <a:solidFill>
              <a:schemeClr val="tx1">
                <a:lumMod val="50000"/>
                <a:lumOff val="50000"/>
              </a:schemeClr>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266700" marR="0" indent="-177800" algn="l" defTabSz="914400" rtl="0" eaLnBrk="0" fontAlgn="base" latinLnBrk="0" hangingPunct="0">
              <a:lnSpc>
                <a:spcPct val="100000"/>
              </a:lnSpc>
              <a:spcBef>
                <a:spcPct val="0"/>
              </a:spcBef>
              <a:spcAft>
                <a:spcPct val="0"/>
              </a:spcAft>
              <a:buClrTx/>
              <a:buSzTx/>
              <a:buFontTx/>
              <a:buNone/>
              <a:tabLst/>
            </a:pPr>
            <a:r>
              <a:rPr kumimoji="0" lang="de-DE" sz="1400" b="1" i="0" u="none" strike="noStrike" cap="none" normalizeH="0" baseline="0" dirty="0" err="1">
                <a:ln>
                  <a:noFill/>
                </a:ln>
                <a:solidFill>
                  <a:schemeClr val="tx2"/>
                </a:solidFill>
                <a:effectLst/>
                <a:latin typeface="Calibri" panose="020F0502020204030204" pitchFamily="34" charset="0"/>
                <a:cs typeface="Calibri" panose="020F0502020204030204" pitchFamily="34" charset="0"/>
              </a:rPr>
              <a:t>Results</a:t>
            </a: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kumimoji="0" lang="en-GB" sz="1200" i="0" u="none" strike="noStrike" cap="none" normalizeH="0" baseline="0" dirty="0">
              <a:ln>
                <a:noFill/>
              </a:ln>
              <a:solidFill>
                <a:schemeClr val="tx2"/>
              </a:solidFill>
              <a:effectLst/>
              <a:latin typeface="Calibri" panose="020F0502020204030204" pitchFamily="34" charset="0"/>
              <a:cs typeface="Calibri" panose="020F0502020204030204" pitchFamily="34" charset="0"/>
            </a:endParaRPr>
          </a:p>
        </p:txBody>
      </p:sp>
      <p:sp>
        <p:nvSpPr>
          <p:cNvPr id="29" name="Textfeld 28">
            <a:extLst>
              <a:ext uri="{FF2B5EF4-FFF2-40B4-BE49-F238E27FC236}">
                <a16:creationId xmlns:a16="http://schemas.microsoft.com/office/drawing/2014/main" id="{EA4EE2CF-9568-4C74-8B7B-BC96DF38219C}"/>
              </a:ext>
            </a:extLst>
          </p:cNvPr>
          <p:cNvSpPr txBox="1"/>
          <p:nvPr/>
        </p:nvSpPr>
        <p:spPr>
          <a:xfrm rot="21027142">
            <a:off x="857307" y="1808725"/>
            <a:ext cx="6300700" cy="307777"/>
          </a:xfrm>
          <a:prstGeom prst="rect">
            <a:avLst/>
          </a:prstGeom>
          <a:noFill/>
        </p:spPr>
        <p:txBody>
          <a:bodyPr wrap="square" rtlCol="0">
            <a:spAutoFit/>
          </a:bodyPr>
          <a:lstStyle/>
          <a:p>
            <a:r>
              <a:rPr lang="de-DE" dirty="0" err="1">
                <a:solidFill>
                  <a:srgbClr val="FF0000"/>
                </a:solidFill>
              </a:rPr>
              <a:t>Example</a:t>
            </a:r>
            <a:r>
              <a:rPr lang="de-DE" dirty="0">
                <a:solidFill>
                  <a:srgbClr val="FF0000"/>
                </a:solidFill>
              </a:rPr>
              <a:t>: </a:t>
            </a:r>
            <a:r>
              <a:rPr lang="de-DE" dirty="0" err="1">
                <a:solidFill>
                  <a:srgbClr val="FF0000"/>
                </a:solidFill>
              </a:rPr>
              <a:t>please</a:t>
            </a:r>
            <a:r>
              <a:rPr lang="de-DE" dirty="0">
                <a:solidFill>
                  <a:srgbClr val="FF0000"/>
                </a:solidFill>
              </a:rPr>
              <a:t> </a:t>
            </a:r>
            <a:r>
              <a:rPr lang="de-DE" dirty="0" err="1">
                <a:solidFill>
                  <a:srgbClr val="FF0000"/>
                </a:solidFill>
              </a:rPr>
              <a:t>replace</a:t>
            </a:r>
            <a:r>
              <a:rPr lang="de-DE" dirty="0">
                <a:solidFill>
                  <a:srgbClr val="FF0000"/>
                </a:solidFill>
              </a:rPr>
              <a:t> </a:t>
            </a:r>
            <a:r>
              <a:rPr lang="de-DE" dirty="0" err="1">
                <a:solidFill>
                  <a:srgbClr val="FF0000"/>
                </a:solidFill>
              </a:rPr>
              <a:t>example</a:t>
            </a:r>
            <a:r>
              <a:rPr lang="de-DE" dirty="0">
                <a:solidFill>
                  <a:srgbClr val="FF0000"/>
                </a:solidFill>
              </a:rPr>
              <a:t> </a:t>
            </a:r>
            <a:r>
              <a:rPr lang="de-DE" dirty="0" err="1">
                <a:solidFill>
                  <a:srgbClr val="FF0000"/>
                </a:solidFill>
              </a:rPr>
              <a:t>content</a:t>
            </a:r>
            <a:r>
              <a:rPr lang="de-DE" dirty="0">
                <a:solidFill>
                  <a:srgbClr val="FF0000"/>
                </a:solidFill>
              </a:rPr>
              <a:t> </a:t>
            </a:r>
            <a:r>
              <a:rPr lang="de-DE" dirty="0" err="1">
                <a:solidFill>
                  <a:srgbClr val="FF0000"/>
                </a:solidFill>
              </a:rPr>
              <a:t>by</a:t>
            </a:r>
            <a:r>
              <a:rPr lang="de-DE" dirty="0">
                <a:solidFill>
                  <a:srgbClr val="FF0000"/>
                </a:solidFill>
              </a:rPr>
              <a:t> </a:t>
            </a:r>
            <a:r>
              <a:rPr lang="de-DE" dirty="0" err="1">
                <a:solidFill>
                  <a:srgbClr val="FF0000"/>
                </a:solidFill>
              </a:rPr>
              <a:t>information</a:t>
            </a:r>
            <a:r>
              <a:rPr lang="de-DE" dirty="0">
                <a:solidFill>
                  <a:srgbClr val="FF0000"/>
                </a:solidFill>
              </a:rPr>
              <a:t> </a:t>
            </a:r>
            <a:r>
              <a:rPr lang="de-DE" dirty="0" err="1">
                <a:solidFill>
                  <a:srgbClr val="FF0000"/>
                </a:solidFill>
              </a:rPr>
              <a:t>about</a:t>
            </a:r>
            <a:r>
              <a:rPr lang="de-DE" dirty="0">
                <a:solidFill>
                  <a:srgbClr val="FF0000"/>
                </a:solidFill>
              </a:rPr>
              <a:t> </a:t>
            </a:r>
            <a:r>
              <a:rPr lang="de-DE" dirty="0" err="1">
                <a:solidFill>
                  <a:srgbClr val="FF0000"/>
                </a:solidFill>
              </a:rPr>
              <a:t>your</a:t>
            </a:r>
            <a:r>
              <a:rPr lang="de-DE" dirty="0">
                <a:solidFill>
                  <a:srgbClr val="FF0000"/>
                </a:solidFill>
              </a:rPr>
              <a:t> </a:t>
            </a:r>
            <a:r>
              <a:rPr lang="de-DE" dirty="0" err="1">
                <a:solidFill>
                  <a:srgbClr val="FF0000"/>
                </a:solidFill>
              </a:rPr>
              <a:t>project</a:t>
            </a:r>
            <a:r>
              <a:rPr lang="de-DE" dirty="0">
                <a:solidFill>
                  <a:srgbClr val="FF0000"/>
                </a:solidFill>
              </a:rPr>
              <a:t>  </a:t>
            </a:r>
            <a:endParaRPr lang="en-GB" dirty="0">
              <a:solidFill>
                <a:srgbClr val="FF0000"/>
              </a:solidFill>
            </a:endParaRPr>
          </a:p>
        </p:txBody>
      </p:sp>
    </p:spTree>
    <p:custDataLst>
      <p:tags r:id="rId1"/>
    </p:custDataLst>
    <p:extLst>
      <p:ext uri="{BB962C8B-B14F-4D97-AF65-F5344CB8AC3E}">
        <p14:creationId xmlns:p14="http://schemas.microsoft.com/office/powerpoint/2010/main" val="97134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 name="Grafik 6"/>
          <p:cNvPicPr>
            <a:picLocks noChangeAspect="1"/>
          </p:cNvPicPr>
          <p:nvPr/>
        </p:nvPicPr>
        <p:blipFill>
          <a:blip r:embed="rId4"/>
          <a:stretch>
            <a:fillRect/>
          </a:stretch>
        </p:blipFill>
        <p:spPr>
          <a:xfrm>
            <a:off x="262849" y="2204864"/>
            <a:ext cx="4249043" cy="3186736"/>
          </a:xfrm>
          <a:prstGeom prst="rect">
            <a:avLst/>
          </a:prstGeom>
        </p:spPr>
      </p:pic>
      <p:grpSp>
        <p:nvGrpSpPr>
          <p:cNvPr id="15" name="Gruppieren 14">
            <a:extLst>
              <a:ext uri="{FF2B5EF4-FFF2-40B4-BE49-F238E27FC236}">
                <a16:creationId xmlns:a16="http://schemas.microsoft.com/office/drawing/2014/main" id="{82703F8B-4361-40FE-82FE-69BF82D53210}"/>
              </a:ext>
            </a:extLst>
          </p:cNvPr>
          <p:cNvGrpSpPr/>
          <p:nvPr/>
        </p:nvGrpSpPr>
        <p:grpSpPr>
          <a:xfrm>
            <a:off x="226840" y="1232756"/>
            <a:ext cx="8677448" cy="857848"/>
            <a:chOff x="226840" y="4149080"/>
            <a:chExt cx="8677448" cy="857848"/>
          </a:xfrm>
        </p:grpSpPr>
        <p:pic>
          <p:nvPicPr>
            <p:cNvPr id="16" name="Grafik 15">
              <a:extLst>
                <a:ext uri="{FF2B5EF4-FFF2-40B4-BE49-F238E27FC236}">
                  <a16:creationId xmlns:a16="http://schemas.microsoft.com/office/drawing/2014/main" id="{60AEB18B-7E47-4341-A18E-612A1FED7A56}"/>
                </a:ext>
              </a:extLst>
            </p:cNvPr>
            <p:cNvPicPr>
              <a:picLocks noChangeAspect="1"/>
            </p:cNvPicPr>
            <p:nvPr/>
          </p:nvPicPr>
          <p:blipFill>
            <a:blip r:embed="rId5"/>
            <a:stretch>
              <a:fillRect/>
            </a:stretch>
          </p:blipFill>
          <p:spPr>
            <a:xfrm>
              <a:off x="263525" y="4186186"/>
              <a:ext cx="8640763" cy="820742"/>
            </a:xfrm>
            <a:prstGeom prst="rect">
              <a:avLst/>
            </a:prstGeom>
          </p:spPr>
          <p:style>
            <a:lnRef idx="1">
              <a:schemeClr val="accent3"/>
            </a:lnRef>
            <a:fillRef idx="2">
              <a:schemeClr val="accent3"/>
            </a:fillRef>
            <a:effectRef idx="1">
              <a:schemeClr val="accent3"/>
            </a:effectRef>
            <a:fontRef idx="minor">
              <a:schemeClr val="dk1"/>
            </a:fontRef>
          </p:style>
        </p:pic>
        <p:sp>
          <p:nvSpPr>
            <p:cNvPr id="21" name="Ellipse 20">
              <a:extLst>
                <a:ext uri="{FF2B5EF4-FFF2-40B4-BE49-F238E27FC236}">
                  <a16:creationId xmlns:a16="http://schemas.microsoft.com/office/drawing/2014/main" id="{019B03FB-FC4C-47C9-8C8E-72D48D4EFEC0}"/>
                </a:ext>
              </a:extLst>
            </p:cNvPr>
            <p:cNvSpPr/>
            <p:nvPr/>
          </p:nvSpPr>
          <p:spPr bwMode="auto">
            <a:xfrm>
              <a:off x="226840" y="4149080"/>
              <a:ext cx="216024" cy="216024"/>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0" tIns="0" rIns="0" bIns="0" numCol="1" rtlCol="0" anchor="ctr" anchorCtr="0" compatLnSpc="1">
              <a:prstTxWarp prst="textNoShape">
                <a:avLst/>
              </a:prstTxWarp>
              <a:noAutofit/>
            </a:bodyPr>
            <a:lstStyle/>
            <a:p>
              <a:pPr algn="ctr"/>
              <a:r>
                <a:rPr lang="de-DE" sz="1000" dirty="0">
                  <a:solidFill>
                    <a:schemeClr val="bg1"/>
                  </a:solidFill>
                  <a:latin typeface="Arial" charset="0"/>
                </a:rPr>
                <a:t>2.</a:t>
              </a:r>
            </a:p>
          </p:txBody>
        </p:sp>
      </p:grpSp>
      <p:sp>
        <p:nvSpPr>
          <p:cNvPr id="22" name="Rectangle 9">
            <a:extLst>
              <a:ext uri="{FF2B5EF4-FFF2-40B4-BE49-F238E27FC236}">
                <a16:creationId xmlns:a16="http://schemas.microsoft.com/office/drawing/2014/main" id="{A58E6BFB-83F7-4A47-8A7F-0E2512D640E2}"/>
              </a:ext>
            </a:extLst>
          </p:cNvPr>
          <p:cNvSpPr>
            <a:spLocks noChangeArrowheads="1"/>
          </p:cNvSpPr>
          <p:nvPr/>
        </p:nvSpPr>
        <p:spPr bwMode="auto">
          <a:xfrm>
            <a:off x="263353" y="224648"/>
            <a:ext cx="5832648" cy="1103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152400" rIns="0" bIns="152400" anchor="ctr"/>
          <a:lstStyle/>
          <a:p>
            <a:pPr defTabSz="762000"/>
            <a:r>
              <a:rPr lang="en-US" sz="800" dirty="0">
                <a:solidFill>
                  <a:schemeClr val="tx1"/>
                </a:solidFill>
                <a:latin typeface="Verdana" pitchFamily="34" charset="0"/>
              </a:rPr>
              <a:t>DM</a:t>
            </a:r>
            <a:r>
              <a:rPr lang="en-US" sz="800" b="1" dirty="0">
                <a:solidFill>
                  <a:srgbClr val="008000"/>
                </a:solidFill>
                <a:latin typeface="Verdana" pitchFamily="34" charset="0"/>
              </a:rPr>
              <a:t>A</a:t>
            </a:r>
            <a:r>
              <a:rPr lang="en-US" sz="800" dirty="0">
                <a:solidFill>
                  <a:schemeClr val="tx1"/>
                </a:solidFill>
                <a:latin typeface="Verdana" pitchFamily="34" charset="0"/>
              </a:rPr>
              <a:t>IC &gt; Test of Hypothesis</a:t>
            </a:r>
          </a:p>
        </p:txBody>
      </p:sp>
      <p:sp>
        <p:nvSpPr>
          <p:cNvPr id="24" name="Rectangle 5">
            <a:extLst>
              <a:ext uri="{FF2B5EF4-FFF2-40B4-BE49-F238E27FC236}">
                <a16:creationId xmlns:a16="http://schemas.microsoft.com/office/drawing/2014/main" id="{10B5A59E-0D39-41A7-9B06-22E7DE587AC7}"/>
              </a:ext>
            </a:extLst>
          </p:cNvPr>
          <p:cNvSpPr>
            <a:spLocks noGrp="1" noChangeArrowheads="1"/>
          </p:cNvSpPr>
          <p:nvPr>
            <p:ph type="title"/>
          </p:nvPr>
        </p:nvSpPr>
        <p:spPr bwMode="auto">
          <a:xfrm>
            <a:off x="11324" y="661988"/>
            <a:ext cx="9144000" cy="36671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kern="1200" dirty="0">
                <a:solidFill>
                  <a:schemeClr val="tx1"/>
                </a:solidFill>
                <a:latin typeface="Calibri" pitchFamily="34" charset="0"/>
                <a:ea typeface="+mn-ea"/>
                <a:cs typeface="+mn-cs"/>
              </a:rPr>
              <a:t>Note: Summarize the key message of this slide in the header (here) and footer (below) …</a:t>
            </a:r>
            <a:endParaRPr lang="de-DE" sz="1800" b="1" i="1" kern="1200" dirty="0">
              <a:solidFill>
                <a:schemeClr val="tx1"/>
              </a:solidFill>
              <a:latin typeface="Calibri" pitchFamily="34" charset="0"/>
              <a:ea typeface="+mn-ea"/>
              <a:cs typeface="+mn-cs"/>
            </a:endParaRPr>
          </a:p>
        </p:txBody>
      </p:sp>
      <p:sp>
        <p:nvSpPr>
          <p:cNvPr id="25" name="Rectangle 8">
            <a:extLst>
              <a:ext uri="{FF2B5EF4-FFF2-40B4-BE49-F238E27FC236}">
                <a16:creationId xmlns:a16="http://schemas.microsoft.com/office/drawing/2014/main" id="{96ABC8AB-3459-44F9-90C4-41AA218DED68}"/>
              </a:ext>
            </a:extLst>
          </p:cNvPr>
          <p:cNvSpPr>
            <a:spLocks noChangeArrowheads="1"/>
          </p:cNvSpPr>
          <p:nvPr/>
        </p:nvSpPr>
        <p:spPr bwMode="auto">
          <a:xfrm>
            <a:off x="11324" y="623093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dirty="0">
                <a:solidFill>
                  <a:schemeClr val="tx1"/>
                </a:solidFill>
                <a:latin typeface="Calibri" pitchFamily="34" charset="0"/>
              </a:rPr>
              <a:t>... in one or two easy-to-understand statements for Six Sigma non-experts</a:t>
            </a:r>
            <a:endParaRPr lang="de-DE" sz="1800" b="1" i="1" dirty="0">
              <a:solidFill>
                <a:schemeClr val="tx1"/>
              </a:solidFill>
              <a:latin typeface="Calibri" pitchFamily="34" charset="0"/>
            </a:endParaRPr>
          </a:p>
        </p:txBody>
      </p:sp>
      <p:sp>
        <p:nvSpPr>
          <p:cNvPr id="26" name="Textfeld 25">
            <a:extLst>
              <a:ext uri="{FF2B5EF4-FFF2-40B4-BE49-F238E27FC236}">
                <a16:creationId xmlns:a16="http://schemas.microsoft.com/office/drawing/2014/main" id="{B8FB22A3-16AA-41C7-BFCD-60FBCA920B0F}"/>
              </a:ext>
            </a:extLst>
          </p:cNvPr>
          <p:cNvSpPr txBox="1"/>
          <p:nvPr/>
        </p:nvSpPr>
        <p:spPr>
          <a:xfrm rot="21027142">
            <a:off x="857307" y="1808725"/>
            <a:ext cx="6300700" cy="307777"/>
          </a:xfrm>
          <a:prstGeom prst="rect">
            <a:avLst/>
          </a:prstGeom>
          <a:noFill/>
        </p:spPr>
        <p:txBody>
          <a:bodyPr wrap="square" rtlCol="0">
            <a:spAutoFit/>
          </a:bodyPr>
          <a:lstStyle/>
          <a:p>
            <a:r>
              <a:rPr lang="de-DE" dirty="0" err="1">
                <a:solidFill>
                  <a:srgbClr val="FF0000"/>
                </a:solidFill>
              </a:rPr>
              <a:t>Example</a:t>
            </a:r>
            <a:r>
              <a:rPr lang="de-DE" dirty="0">
                <a:solidFill>
                  <a:srgbClr val="FF0000"/>
                </a:solidFill>
              </a:rPr>
              <a:t>: </a:t>
            </a:r>
            <a:r>
              <a:rPr lang="de-DE" dirty="0" err="1">
                <a:solidFill>
                  <a:srgbClr val="FF0000"/>
                </a:solidFill>
              </a:rPr>
              <a:t>please</a:t>
            </a:r>
            <a:r>
              <a:rPr lang="de-DE" dirty="0">
                <a:solidFill>
                  <a:srgbClr val="FF0000"/>
                </a:solidFill>
              </a:rPr>
              <a:t> </a:t>
            </a:r>
            <a:r>
              <a:rPr lang="de-DE" dirty="0" err="1">
                <a:solidFill>
                  <a:srgbClr val="FF0000"/>
                </a:solidFill>
              </a:rPr>
              <a:t>replace</a:t>
            </a:r>
            <a:r>
              <a:rPr lang="de-DE" dirty="0">
                <a:solidFill>
                  <a:srgbClr val="FF0000"/>
                </a:solidFill>
              </a:rPr>
              <a:t> </a:t>
            </a:r>
            <a:r>
              <a:rPr lang="de-DE" dirty="0" err="1">
                <a:solidFill>
                  <a:srgbClr val="FF0000"/>
                </a:solidFill>
              </a:rPr>
              <a:t>example</a:t>
            </a:r>
            <a:r>
              <a:rPr lang="de-DE" dirty="0">
                <a:solidFill>
                  <a:srgbClr val="FF0000"/>
                </a:solidFill>
              </a:rPr>
              <a:t> </a:t>
            </a:r>
            <a:r>
              <a:rPr lang="de-DE" dirty="0" err="1">
                <a:solidFill>
                  <a:srgbClr val="FF0000"/>
                </a:solidFill>
              </a:rPr>
              <a:t>content</a:t>
            </a:r>
            <a:r>
              <a:rPr lang="de-DE" dirty="0">
                <a:solidFill>
                  <a:srgbClr val="FF0000"/>
                </a:solidFill>
              </a:rPr>
              <a:t> </a:t>
            </a:r>
            <a:r>
              <a:rPr lang="de-DE" dirty="0" err="1">
                <a:solidFill>
                  <a:srgbClr val="FF0000"/>
                </a:solidFill>
              </a:rPr>
              <a:t>by</a:t>
            </a:r>
            <a:r>
              <a:rPr lang="de-DE" dirty="0">
                <a:solidFill>
                  <a:srgbClr val="FF0000"/>
                </a:solidFill>
              </a:rPr>
              <a:t> </a:t>
            </a:r>
            <a:r>
              <a:rPr lang="de-DE" dirty="0" err="1">
                <a:solidFill>
                  <a:srgbClr val="FF0000"/>
                </a:solidFill>
              </a:rPr>
              <a:t>information</a:t>
            </a:r>
            <a:r>
              <a:rPr lang="de-DE" dirty="0">
                <a:solidFill>
                  <a:srgbClr val="FF0000"/>
                </a:solidFill>
              </a:rPr>
              <a:t> </a:t>
            </a:r>
            <a:r>
              <a:rPr lang="de-DE" dirty="0" err="1">
                <a:solidFill>
                  <a:srgbClr val="FF0000"/>
                </a:solidFill>
              </a:rPr>
              <a:t>about</a:t>
            </a:r>
            <a:r>
              <a:rPr lang="de-DE" dirty="0">
                <a:solidFill>
                  <a:srgbClr val="FF0000"/>
                </a:solidFill>
              </a:rPr>
              <a:t> </a:t>
            </a:r>
            <a:r>
              <a:rPr lang="de-DE" dirty="0" err="1">
                <a:solidFill>
                  <a:srgbClr val="FF0000"/>
                </a:solidFill>
              </a:rPr>
              <a:t>your</a:t>
            </a:r>
            <a:r>
              <a:rPr lang="de-DE" dirty="0">
                <a:solidFill>
                  <a:srgbClr val="FF0000"/>
                </a:solidFill>
              </a:rPr>
              <a:t> </a:t>
            </a:r>
            <a:r>
              <a:rPr lang="de-DE" dirty="0" err="1">
                <a:solidFill>
                  <a:srgbClr val="FF0000"/>
                </a:solidFill>
              </a:rPr>
              <a:t>project</a:t>
            </a:r>
            <a:r>
              <a:rPr lang="de-DE" dirty="0">
                <a:solidFill>
                  <a:srgbClr val="FF0000"/>
                </a:solidFill>
              </a:rPr>
              <a:t>  </a:t>
            </a:r>
            <a:endParaRPr lang="en-GB" dirty="0">
              <a:solidFill>
                <a:srgbClr val="FF0000"/>
              </a:solidFill>
            </a:endParaRPr>
          </a:p>
        </p:txBody>
      </p:sp>
      <p:sp>
        <p:nvSpPr>
          <p:cNvPr id="12" name="Textfeld 24">
            <a:extLst>
              <a:ext uri="{FF2B5EF4-FFF2-40B4-BE49-F238E27FC236}">
                <a16:creationId xmlns:a16="http://schemas.microsoft.com/office/drawing/2014/main" id="{AD4AD052-2CC6-40E7-A9F0-A187F3A201AF}"/>
              </a:ext>
            </a:extLst>
          </p:cNvPr>
          <p:cNvSpPr txBox="1"/>
          <p:nvPr/>
        </p:nvSpPr>
        <p:spPr>
          <a:xfrm>
            <a:off x="4619625" y="2204864"/>
            <a:ext cx="4284664" cy="3780011"/>
          </a:xfrm>
          <a:prstGeom prst="rect">
            <a:avLst/>
          </a:prstGeom>
          <a:noFill/>
          <a:ln>
            <a:solidFill>
              <a:schemeClr val="tx1">
                <a:lumMod val="50000"/>
                <a:lumOff val="50000"/>
              </a:schemeClr>
            </a:solidFill>
          </a:ln>
        </p:spPr>
        <p:txBody>
          <a:bodyPr wrap="square" rtlCol="0">
            <a:noAutofit/>
          </a:bodyPr>
          <a:lstStyle/>
          <a:p>
            <a:pPr>
              <a:spcAft>
                <a:spcPts val="200"/>
              </a:spcAft>
            </a:pPr>
            <a:r>
              <a:rPr lang="en-US" b="1" dirty="0">
                <a:latin typeface="Calibri" panose="020F0502020204030204" pitchFamily="34" charset="0"/>
                <a:cs typeface="Calibri" panose="020F0502020204030204" pitchFamily="34" charset="0"/>
              </a:rPr>
              <a:t>Interpretation and implication</a:t>
            </a:r>
            <a:endParaRPr lang="en-GB" sz="1600" dirty="0">
              <a:latin typeface="Calibri" panose="020F0502020204030204" pitchFamily="34" charset="0"/>
              <a:cs typeface="Calibri" panose="020F0502020204030204" pitchFamily="34" charset="0"/>
            </a:endParaRPr>
          </a:p>
        </p:txBody>
      </p:sp>
      <p:sp>
        <p:nvSpPr>
          <p:cNvPr id="13" name="Rechteck 25">
            <a:extLst>
              <a:ext uri="{FF2B5EF4-FFF2-40B4-BE49-F238E27FC236}">
                <a16:creationId xmlns:a16="http://schemas.microsoft.com/office/drawing/2014/main" id="{6A9CA4A8-B311-4A45-9800-FF7ABD5DDA10}"/>
              </a:ext>
            </a:extLst>
          </p:cNvPr>
          <p:cNvSpPr/>
          <p:nvPr/>
        </p:nvSpPr>
        <p:spPr bwMode="auto">
          <a:xfrm>
            <a:off x="8976320" y="1268413"/>
            <a:ext cx="2952156" cy="4716462"/>
          </a:xfrm>
          <a:prstGeom prst="rect">
            <a:avLst/>
          </a:prstGeom>
          <a:noFill/>
          <a:ln w="9525" cap="flat" cmpd="sng" algn="ctr">
            <a:solidFill>
              <a:schemeClr val="tx1">
                <a:lumMod val="50000"/>
                <a:lumOff val="50000"/>
              </a:schemeClr>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266700" marR="0" indent="-177800" algn="l" defTabSz="914400" rtl="0" eaLnBrk="0" fontAlgn="base" latinLnBrk="0" hangingPunct="0">
              <a:lnSpc>
                <a:spcPct val="100000"/>
              </a:lnSpc>
              <a:spcBef>
                <a:spcPct val="0"/>
              </a:spcBef>
              <a:spcAft>
                <a:spcPct val="0"/>
              </a:spcAft>
              <a:buClrTx/>
              <a:buSzTx/>
              <a:buFontTx/>
              <a:buNone/>
              <a:tabLst/>
            </a:pPr>
            <a:r>
              <a:rPr kumimoji="0" lang="de-DE" sz="1400" b="1" i="0" u="none" strike="noStrike" cap="none" normalizeH="0" baseline="0" dirty="0" err="1">
                <a:ln>
                  <a:noFill/>
                </a:ln>
                <a:solidFill>
                  <a:schemeClr val="tx2"/>
                </a:solidFill>
                <a:effectLst/>
                <a:latin typeface="Calibri" panose="020F0502020204030204" pitchFamily="34" charset="0"/>
                <a:cs typeface="Calibri" panose="020F0502020204030204" pitchFamily="34" charset="0"/>
              </a:rPr>
              <a:t>Results</a:t>
            </a: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kumimoji="0" lang="en-GB" sz="1200" i="0" u="none" strike="noStrike" cap="none" normalizeH="0" baseline="0" dirty="0">
              <a:ln>
                <a:noFill/>
              </a:ln>
              <a:solidFill>
                <a:schemeClr val="tx2"/>
              </a:solidFill>
              <a:effectLst/>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745641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6" name="Grafik 5"/>
          <p:cNvPicPr>
            <a:picLocks noChangeAspect="1"/>
          </p:cNvPicPr>
          <p:nvPr/>
        </p:nvPicPr>
        <p:blipFill>
          <a:blip r:embed="rId4"/>
          <a:stretch>
            <a:fillRect/>
          </a:stretch>
        </p:blipFill>
        <p:spPr>
          <a:xfrm>
            <a:off x="262849" y="2204864"/>
            <a:ext cx="4249043" cy="3186735"/>
          </a:xfrm>
          <a:prstGeom prst="rect">
            <a:avLst/>
          </a:prstGeom>
        </p:spPr>
      </p:pic>
      <p:grpSp>
        <p:nvGrpSpPr>
          <p:cNvPr id="17" name="Gruppieren 16">
            <a:extLst>
              <a:ext uri="{FF2B5EF4-FFF2-40B4-BE49-F238E27FC236}">
                <a16:creationId xmlns:a16="http://schemas.microsoft.com/office/drawing/2014/main" id="{2210FC43-B5BA-47CD-8BB3-923F6AB1A052}"/>
              </a:ext>
            </a:extLst>
          </p:cNvPr>
          <p:cNvGrpSpPr/>
          <p:nvPr/>
        </p:nvGrpSpPr>
        <p:grpSpPr>
          <a:xfrm>
            <a:off x="226840" y="1232756"/>
            <a:ext cx="8677275" cy="856746"/>
            <a:chOff x="226840" y="5157192"/>
            <a:chExt cx="8677275" cy="856746"/>
          </a:xfrm>
        </p:grpSpPr>
        <p:pic>
          <p:nvPicPr>
            <p:cNvPr id="18" name="Grafik 17">
              <a:extLst>
                <a:ext uri="{FF2B5EF4-FFF2-40B4-BE49-F238E27FC236}">
                  <a16:creationId xmlns:a16="http://schemas.microsoft.com/office/drawing/2014/main" id="{ECE2AFB5-8259-45EB-A232-59C899B5B0FD}"/>
                </a:ext>
              </a:extLst>
            </p:cNvPr>
            <p:cNvPicPr>
              <a:picLocks noChangeAspect="1"/>
            </p:cNvPicPr>
            <p:nvPr/>
          </p:nvPicPr>
          <p:blipFill>
            <a:blip r:embed="rId5"/>
            <a:stretch>
              <a:fillRect/>
            </a:stretch>
          </p:blipFill>
          <p:spPr>
            <a:xfrm>
              <a:off x="263352" y="5193196"/>
              <a:ext cx="8640763" cy="820742"/>
            </a:xfrm>
            <a:prstGeom prst="rect">
              <a:avLst/>
            </a:prstGeom>
          </p:spPr>
          <p:style>
            <a:lnRef idx="1">
              <a:schemeClr val="accent3"/>
            </a:lnRef>
            <a:fillRef idx="2">
              <a:schemeClr val="accent3"/>
            </a:fillRef>
            <a:effectRef idx="1">
              <a:schemeClr val="accent3"/>
            </a:effectRef>
            <a:fontRef idx="minor">
              <a:schemeClr val="dk1"/>
            </a:fontRef>
          </p:style>
        </p:pic>
        <p:sp>
          <p:nvSpPr>
            <p:cNvPr id="19" name="Ellipse 18">
              <a:extLst>
                <a:ext uri="{FF2B5EF4-FFF2-40B4-BE49-F238E27FC236}">
                  <a16:creationId xmlns:a16="http://schemas.microsoft.com/office/drawing/2014/main" id="{4246A327-85C2-4C32-968F-8FFFC3C58BEE}"/>
                </a:ext>
              </a:extLst>
            </p:cNvPr>
            <p:cNvSpPr/>
            <p:nvPr/>
          </p:nvSpPr>
          <p:spPr bwMode="auto">
            <a:xfrm>
              <a:off x="226840" y="5157192"/>
              <a:ext cx="216024" cy="216024"/>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0" tIns="0" rIns="0" bIns="0" numCol="1" rtlCol="0" anchor="ctr" anchorCtr="0" compatLnSpc="1">
              <a:prstTxWarp prst="textNoShape">
                <a:avLst/>
              </a:prstTxWarp>
              <a:noAutofit/>
            </a:bodyPr>
            <a:lstStyle/>
            <a:p>
              <a:pPr algn="ctr"/>
              <a:r>
                <a:rPr lang="de-DE" sz="1000" dirty="0">
                  <a:solidFill>
                    <a:schemeClr val="bg1"/>
                  </a:solidFill>
                  <a:latin typeface="Arial" charset="0"/>
                </a:rPr>
                <a:t>3.</a:t>
              </a:r>
            </a:p>
          </p:txBody>
        </p:sp>
      </p:grpSp>
      <p:sp>
        <p:nvSpPr>
          <p:cNvPr id="28" name="Rectangle 9">
            <a:extLst>
              <a:ext uri="{FF2B5EF4-FFF2-40B4-BE49-F238E27FC236}">
                <a16:creationId xmlns:a16="http://schemas.microsoft.com/office/drawing/2014/main" id="{91BAB969-A999-4971-9AEC-2E9218AF28B0}"/>
              </a:ext>
            </a:extLst>
          </p:cNvPr>
          <p:cNvSpPr>
            <a:spLocks noChangeArrowheads="1"/>
          </p:cNvSpPr>
          <p:nvPr/>
        </p:nvSpPr>
        <p:spPr bwMode="auto">
          <a:xfrm>
            <a:off x="263353" y="224648"/>
            <a:ext cx="5832648" cy="1103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152400" rIns="0" bIns="152400" anchor="ctr"/>
          <a:lstStyle/>
          <a:p>
            <a:pPr defTabSz="762000"/>
            <a:r>
              <a:rPr lang="en-US" sz="800" dirty="0">
                <a:solidFill>
                  <a:schemeClr val="tx1"/>
                </a:solidFill>
                <a:latin typeface="Verdana" pitchFamily="34" charset="0"/>
              </a:rPr>
              <a:t>DM</a:t>
            </a:r>
            <a:r>
              <a:rPr lang="en-US" sz="800" b="1" dirty="0">
                <a:solidFill>
                  <a:srgbClr val="008000"/>
                </a:solidFill>
                <a:latin typeface="Verdana" pitchFamily="34" charset="0"/>
              </a:rPr>
              <a:t>A</a:t>
            </a:r>
            <a:r>
              <a:rPr lang="en-US" sz="800" dirty="0">
                <a:solidFill>
                  <a:schemeClr val="tx1"/>
                </a:solidFill>
                <a:latin typeface="Verdana" pitchFamily="34" charset="0"/>
              </a:rPr>
              <a:t>IC &gt; Test of Hypothesis</a:t>
            </a:r>
          </a:p>
        </p:txBody>
      </p:sp>
      <p:sp>
        <p:nvSpPr>
          <p:cNvPr id="29" name="Rectangle 5">
            <a:extLst>
              <a:ext uri="{FF2B5EF4-FFF2-40B4-BE49-F238E27FC236}">
                <a16:creationId xmlns:a16="http://schemas.microsoft.com/office/drawing/2014/main" id="{8A6546FA-C8EE-48AD-A9FC-98F7547441B0}"/>
              </a:ext>
            </a:extLst>
          </p:cNvPr>
          <p:cNvSpPr txBox="1">
            <a:spLocks noChangeArrowheads="1"/>
          </p:cNvSpPr>
          <p:nvPr/>
        </p:nvSpPr>
        <p:spPr bwMode="auto">
          <a:xfrm>
            <a:off x="11324" y="66198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eaLnBrk="0" fontAlgn="base" hangingPunct="0">
              <a:spcBef>
                <a:spcPct val="0"/>
              </a:spcBef>
              <a:spcAft>
                <a:spcPct val="0"/>
              </a:spcAft>
              <a:defRPr sz="2200">
                <a:solidFill>
                  <a:schemeClr val="tx2"/>
                </a:solidFill>
                <a:latin typeface="+mj-lt"/>
                <a:ea typeface="+mj-ea"/>
                <a:cs typeface="+mj-cs"/>
              </a:defRPr>
            </a:lvl1pPr>
            <a:lvl2pPr algn="l" rtl="0" eaLnBrk="0" fontAlgn="base" hangingPunct="0">
              <a:spcBef>
                <a:spcPct val="0"/>
              </a:spcBef>
              <a:spcAft>
                <a:spcPct val="0"/>
              </a:spcAft>
              <a:defRPr sz="2200">
                <a:solidFill>
                  <a:schemeClr val="tx2"/>
                </a:solidFill>
                <a:latin typeface="Verdana Ref" pitchFamily="34" charset="0"/>
              </a:defRPr>
            </a:lvl2pPr>
            <a:lvl3pPr algn="l" rtl="0" eaLnBrk="0" fontAlgn="base" hangingPunct="0">
              <a:spcBef>
                <a:spcPct val="0"/>
              </a:spcBef>
              <a:spcAft>
                <a:spcPct val="0"/>
              </a:spcAft>
              <a:defRPr sz="2200">
                <a:solidFill>
                  <a:schemeClr val="tx2"/>
                </a:solidFill>
                <a:latin typeface="Verdana Ref" pitchFamily="34" charset="0"/>
              </a:defRPr>
            </a:lvl3pPr>
            <a:lvl4pPr algn="l" rtl="0" eaLnBrk="0" fontAlgn="base" hangingPunct="0">
              <a:spcBef>
                <a:spcPct val="0"/>
              </a:spcBef>
              <a:spcAft>
                <a:spcPct val="0"/>
              </a:spcAft>
              <a:defRPr sz="2200">
                <a:solidFill>
                  <a:schemeClr val="tx2"/>
                </a:solidFill>
                <a:latin typeface="Verdana Ref" pitchFamily="34" charset="0"/>
              </a:defRPr>
            </a:lvl4pPr>
            <a:lvl5pPr algn="l" rtl="0" eaLnBrk="0" fontAlgn="base" hangingPunct="0">
              <a:spcBef>
                <a:spcPct val="0"/>
              </a:spcBef>
              <a:spcAft>
                <a:spcPct val="0"/>
              </a:spcAft>
              <a:defRPr sz="2200">
                <a:solidFill>
                  <a:schemeClr val="tx2"/>
                </a:solidFill>
                <a:latin typeface="Verdana Ref" pitchFamily="34" charset="0"/>
              </a:defRPr>
            </a:lvl5pPr>
            <a:lvl6pPr marL="457200" algn="l" rtl="0" eaLnBrk="0" fontAlgn="base" hangingPunct="0">
              <a:spcBef>
                <a:spcPct val="0"/>
              </a:spcBef>
              <a:spcAft>
                <a:spcPct val="0"/>
              </a:spcAft>
              <a:defRPr sz="2200">
                <a:solidFill>
                  <a:schemeClr val="tx2"/>
                </a:solidFill>
                <a:latin typeface="Verdana Ref" pitchFamily="34" charset="0"/>
              </a:defRPr>
            </a:lvl6pPr>
            <a:lvl7pPr marL="914400" algn="l" rtl="0" eaLnBrk="0" fontAlgn="base" hangingPunct="0">
              <a:spcBef>
                <a:spcPct val="0"/>
              </a:spcBef>
              <a:spcAft>
                <a:spcPct val="0"/>
              </a:spcAft>
              <a:defRPr sz="2200">
                <a:solidFill>
                  <a:schemeClr val="tx2"/>
                </a:solidFill>
                <a:latin typeface="Verdana Ref" pitchFamily="34" charset="0"/>
              </a:defRPr>
            </a:lvl7pPr>
            <a:lvl8pPr marL="1371600" algn="l" rtl="0" eaLnBrk="0" fontAlgn="base" hangingPunct="0">
              <a:spcBef>
                <a:spcPct val="0"/>
              </a:spcBef>
              <a:spcAft>
                <a:spcPct val="0"/>
              </a:spcAft>
              <a:defRPr sz="2200">
                <a:solidFill>
                  <a:schemeClr val="tx2"/>
                </a:solidFill>
                <a:latin typeface="Verdana Ref" pitchFamily="34" charset="0"/>
              </a:defRPr>
            </a:lvl8pPr>
            <a:lvl9pPr marL="1828800" algn="l" rtl="0" eaLnBrk="0" fontAlgn="base" hangingPunct="0">
              <a:spcBef>
                <a:spcPct val="0"/>
              </a:spcBef>
              <a:spcAft>
                <a:spcPct val="0"/>
              </a:spcAft>
              <a:defRPr sz="2200">
                <a:solidFill>
                  <a:schemeClr val="tx2"/>
                </a:solidFill>
                <a:latin typeface="Verdana Ref" pitchFamily="34" charset="0"/>
              </a:defRPr>
            </a:lvl9pPr>
          </a:lstStyle>
          <a:p>
            <a:pPr algn="ctr"/>
            <a:r>
              <a:rPr lang="en-GB" sz="1800" b="1" i="1" kern="1200" dirty="0">
                <a:solidFill>
                  <a:schemeClr val="tx1"/>
                </a:solidFill>
                <a:latin typeface="Calibri" pitchFamily="34" charset="0"/>
                <a:ea typeface="+mn-ea"/>
                <a:cs typeface="+mn-cs"/>
              </a:rPr>
              <a:t>Note: Summarize the key message of this slide in the header (here) and footer (below) …</a:t>
            </a:r>
            <a:endParaRPr lang="de-DE" sz="1800" b="1" i="1" kern="1200" dirty="0">
              <a:solidFill>
                <a:schemeClr val="tx1"/>
              </a:solidFill>
              <a:latin typeface="Calibri" pitchFamily="34" charset="0"/>
              <a:ea typeface="+mn-ea"/>
              <a:cs typeface="+mn-cs"/>
            </a:endParaRPr>
          </a:p>
        </p:txBody>
      </p:sp>
      <p:sp>
        <p:nvSpPr>
          <p:cNvPr id="30" name="Rectangle 8">
            <a:extLst>
              <a:ext uri="{FF2B5EF4-FFF2-40B4-BE49-F238E27FC236}">
                <a16:creationId xmlns:a16="http://schemas.microsoft.com/office/drawing/2014/main" id="{9FAD6BA7-72C8-46AB-9C36-F62CB5882F0C}"/>
              </a:ext>
            </a:extLst>
          </p:cNvPr>
          <p:cNvSpPr>
            <a:spLocks noChangeArrowheads="1"/>
          </p:cNvSpPr>
          <p:nvPr/>
        </p:nvSpPr>
        <p:spPr bwMode="auto">
          <a:xfrm>
            <a:off x="11324" y="623093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dirty="0">
                <a:solidFill>
                  <a:schemeClr val="tx1"/>
                </a:solidFill>
                <a:latin typeface="Calibri" pitchFamily="34" charset="0"/>
              </a:rPr>
              <a:t>... in one or two easy-to-understand statements for Six Sigma non-experts</a:t>
            </a:r>
            <a:endParaRPr lang="de-DE" sz="1800" b="1" i="1" dirty="0">
              <a:solidFill>
                <a:schemeClr val="tx1"/>
              </a:solidFill>
              <a:latin typeface="Calibri" pitchFamily="34" charset="0"/>
            </a:endParaRPr>
          </a:p>
        </p:txBody>
      </p:sp>
      <p:sp>
        <p:nvSpPr>
          <p:cNvPr id="31" name="Textfeld 30">
            <a:extLst>
              <a:ext uri="{FF2B5EF4-FFF2-40B4-BE49-F238E27FC236}">
                <a16:creationId xmlns:a16="http://schemas.microsoft.com/office/drawing/2014/main" id="{E195BF16-8EB6-48D1-8E10-F2CB96BD639A}"/>
              </a:ext>
            </a:extLst>
          </p:cNvPr>
          <p:cNvSpPr txBox="1"/>
          <p:nvPr/>
        </p:nvSpPr>
        <p:spPr>
          <a:xfrm rot="21027142">
            <a:off x="857307" y="1808725"/>
            <a:ext cx="6300700" cy="307777"/>
          </a:xfrm>
          <a:prstGeom prst="rect">
            <a:avLst/>
          </a:prstGeom>
          <a:noFill/>
        </p:spPr>
        <p:txBody>
          <a:bodyPr wrap="square" rtlCol="0">
            <a:spAutoFit/>
          </a:bodyPr>
          <a:lstStyle/>
          <a:p>
            <a:r>
              <a:rPr lang="de-DE" dirty="0" err="1">
                <a:solidFill>
                  <a:srgbClr val="FF0000"/>
                </a:solidFill>
              </a:rPr>
              <a:t>Example</a:t>
            </a:r>
            <a:r>
              <a:rPr lang="de-DE" dirty="0">
                <a:solidFill>
                  <a:srgbClr val="FF0000"/>
                </a:solidFill>
              </a:rPr>
              <a:t>: </a:t>
            </a:r>
            <a:r>
              <a:rPr lang="de-DE" dirty="0" err="1">
                <a:solidFill>
                  <a:srgbClr val="FF0000"/>
                </a:solidFill>
              </a:rPr>
              <a:t>please</a:t>
            </a:r>
            <a:r>
              <a:rPr lang="de-DE" dirty="0">
                <a:solidFill>
                  <a:srgbClr val="FF0000"/>
                </a:solidFill>
              </a:rPr>
              <a:t> </a:t>
            </a:r>
            <a:r>
              <a:rPr lang="de-DE" dirty="0" err="1">
                <a:solidFill>
                  <a:srgbClr val="FF0000"/>
                </a:solidFill>
              </a:rPr>
              <a:t>replace</a:t>
            </a:r>
            <a:r>
              <a:rPr lang="de-DE" dirty="0">
                <a:solidFill>
                  <a:srgbClr val="FF0000"/>
                </a:solidFill>
              </a:rPr>
              <a:t> </a:t>
            </a:r>
            <a:r>
              <a:rPr lang="de-DE" dirty="0" err="1">
                <a:solidFill>
                  <a:srgbClr val="FF0000"/>
                </a:solidFill>
              </a:rPr>
              <a:t>example</a:t>
            </a:r>
            <a:r>
              <a:rPr lang="de-DE" dirty="0">
                <a:solidFill>
                  <a:srgbClr val="FF0000"/>
                </a:solidFill>
              </a:rPr>
              <a:t> </a:t>
            </a:r>
            <a:r>
              <a:rPr lang="de-DE" dirty="0" err="1">
                <a:solidFill>
                  <a:srgbClr val="FF0000"/>
                </a:solidFill>
              </a:rPr>
              <a:t>content</a:t>
            </a:r>
            <a:r>
              <a:rPr lang="de-DE" dirty="0">
                <a:solidFill>
                  <a:srgbClr val="FF0000"/>
                </a:solidFill>
              </a:rPr>
              <a:t> </a:t>
            </a:r>
            <a:r>
              <a:rPr lang="de-DE" dirty="0" err="1">
                <a:solidFill>
                  <a:srgbClr val="FF0000"/>
                </a:solidFill>
              </a:rPr>
              <a:t>by</a:t>
            </a:r>
            <a:r>
              <a:rPr lang="de-DE" dirty="0">
                <a:solidFill>
                  <a:srgbClr val="FF0000"/>
                </a:solidFill>
              </a:rPr>
              <a:t> </a:t>
            </a:r>
            <a:r>
              <a:rPr lang="de-DE" dirty="0" err="1">
                <a:solidFill>
                  <a:srgbClr val="FF0000"/>
                </a:solidFill>
              </a:rPr>
              <a:t>information</a:t>
            </a:r>
            <a:r>
              <a:rPr lang="de-DE" dirty="0">
                <a:solidFill>
                  <a:srgbClr val="FF0000"/>
                </a:solidFill>
              </a:rPr>
              <a:t> </a:t>
            </a:r>
            <a:r>
              <a:rPr lang="de-DE" dirty="0" err="1">
                <a:solidFill>
                  <a:srgbClr val="FF0000"/>
                </a:solidFill>
              </a:rPr>
              <a:t>about</a:t>
            </a:r>
            <a:r>
              <a:rPr lang="de-DE" dirty="0">
                <a:solidFill>
                  <a:srgbClr val="FF0000"/>
                </a:solidFill>
              </a:rPr>
              <a:t> </a:t>
            </a:r>
            <a:r>
              <a:rPr lang="de-DE" dirty="0" err="1">
                <a:solidFill>
                  <a:srgbClr val="FF0000"/>
                </a:solidFill>
              </a:rPr>
              <a:t>your</a:t>
            </a:r>
            <a:r>
              <a:rPr lang="de-DE" dirty="0">
                <a:solidFill>
                  <a:srgbClr val="FF0000"/>
                </a:solidFill>
              </a:rPr>
              <a:t> </a:t>
            </a:r>
            <a:r>
              <a:rPr lang="de-DE" dirty="0" err="1">
                <a:solidFill>
                  <a:srgbClr val="FF0000"/>
                </a:solidFill>
              </a:rPr>
              <a:t>project</a:t>
            </a:r>
            <a:r>
              <a:rPr lang="de-DE" dirty="0">
                <a:solidFill>
                  <a:srgbClr val="FF0000"/>
                </a:solidFill>
              </a:rPr>
              <a:t>  </a:t>
            </a:r>
            <a:endParaRPr lang="en-GB" dirty="0">
              <a:solidFill>
                <a:srgbClr val="FF0000"/>
              </a:solidFill>
            </a:endParaRPr>
          </a:p>
        </p:txBody>
      </p:sp>
      <p:sp>
        <p:nvSpPr>
          <p:cNvPr id="12" name="Textfeld 24">
            <a:extLst>
              <a:ext uri="{FF2B5EF4-FFF2-40B4-BE49-F238E27FC236}">
                <a16:creationId xmlns:a16="http://schemas.microsoft.com/office/drawing/2014/main" id="{18E3790C-B353-48BB-8D7B-B4EDEC23C7E4}"/>
              </a:ext>
            </a:extLst>
          </p:cNvPr>
          <p:cNvSpPr txBox="1"/>
          <p:nvPr/>
        </p:nvSpPr>
        <p:spPr>
          <a:xfrm>
            <a:off x="4619625" y="2204864"/>
            <a:ext cx="4284664" cy="3780011"/>
          </a:xfrm>
          <a:prstGeom prst="rect">
            <a:avLst/>
          </a:prstGeom>
          <a:noFill/>
          <a:ln>
            <a:solidFill>
              <a:schemeClr val="tx1">
                <a:lumMod val="50000"/>
                <a:lumOff val="50000"/>
              </a:schemeClr>
            </a:solidFill>
          </a:ln>
        </p:spPr>
        <p:txBody>
          <a:bodyPr wrap="square" rtlCol="0">
            <a:noAutofit/>
          </a:bodyPr>
          <a:lstStyle/>
          <a:p>
            <a:pPr>
              <a:spcAft>
                <a:spcPts val="200"/>
              </a:spcAft>
            </a:pPr>
            <a:r>
              <a:rPr lang="en-US" b="1" dirty="0">
                <a:latin typeface="Calibri" panose="020F0502020204030204" pitchFamily="34" charset="0"/>
                <a:cs typeface="Calibri" panose="020F0502020204030204" pitchFamily="34" charset="0"/>
              </a:rPr>
              <a:t>Interpretation and implication</a:t>
            </a:r>
            <a:endParaRPr lang="en-GB" sz="1600" dirty="0">
              <a:latin typeface="Calibri" panose="020F0502020204030204" pitchFamily="34" charset="0"/>
              <a:cs typeface="Calibri" panose="020F0502020204030204" pitchFamily="34" charset="0"/>
            </a:endParaRPr>
          </a:p>
        </p:txBody>
      </p:sp>
      <p:sp>
        <p:nvSpPr>
          <p:cNvPr id="13" name="Rechteck 25">
            <a:extLst>
              <a:ext uri="{FF2B5EF4-FFF2-40B4-BE49-F238E27FC236}">
                <a16:creationId xmlns:a16="http://schemas.microsoft.com/office/drawing/2014/main" id="{9B21AD5A-C6CB-4908-8BBF-6F5501CADE9A}"/>
              </a:ext>
            </a:extLst>
          </p:cNvPr>
          <p:cNvSpPr/>
          <p:nvPr/>
        </p:nvSpPr>
        <p:spPr bwMode="auto">
          <a:xfrm>
            <a:off x="8976320" y="1268413"/>
            <a:ext cx="2952156" cy="4716462"/>
          </a:xfrm>
          <a:prstGeom prst="rect">
            <a:avLst/>
          </a:prstGeom>
          <a:noFill/>
          <a:ln w="9525" cap="flat" cmpd="sng" algn="ctr">
            <a:solidFill>
              <a:schemeClr val="tx1">
                <a:lumMod val="50000"/>
                <a:lumOff val="50000"/>
              </a:schemeClr>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266700" marR="0" indent="-177800" algn="l" defTabSz="914400" rtl="0" eaLnBrk="0" fontAlgn="base" latinLnBrk="0" hangingPunct="0">
              <a:lnSpc>
                <a:spcPct val="100000"/>
              </a:lnSpc>
              <a:spcBef>
                <a:spcPct val="0"/>
              </a:spcBef>
              <a:spcAft>
                <a:spcPct val="0"/>
              </a:spcAft>
              <a:buClrTx/>
              <a:buSzTx/>
              <a:buFontTx/>
              <a:buNone/>
              <a:tabLst/>
            </a:pPr>
            <a:r>
              <a:rPr kumimoji="0" lang="de-DE" sz="1400" b="1" i="0" u="none" strike="noStrike" cap="none" normalizeH="0" baseline="0" dirty="0" err="1">
                <a:ln>
                  <a:noFill/>
                </a:ln>
                <a:solidFill>
                  <a:schemeClr val="tx2"/>
                </a:solidFill>
                <a:effectLst/>
                <a:latin typeface="Calibri" panose="020F0502020204030204" pitchFamily="34" charset="0"/>
                <a:cs typeface="Calibri" panose="020F0502020204030204" pitchFamily="34" charset="0"/>
              </a:rPr>
              <a:t>Results</a:t>
            </a: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kumimoji="0" lang="en-GB" sz="1200" i="0" u="none" strike="noStrike" cap="none" normalizeH="0" baseline="0" dirty="0">
              <a:ln>
                <a:noFill/>
              </a:ln>
              <a:solidFill>
                <a:schemeClr val="tx2"/>
              </a:solidFill>
              <a:effectLst/>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519882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1" name="Textfeld 4"/>
          <p:cNvSpPr txBox="1">
            <a:spLocks noChangeArrowheads="1"/>
          </p:cNvSpPr>
          <p:nvPr/>
        </p:nvSpPr>
        <p:spPr bwMode="auto">
          <a:xfrm>
            <a:off x="270090" y="1088740"/>
            <a:ext cx="8605651" cy="5077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tIns="0" bIns="0" anchor="ctr" anchorCtr="0">
            <a:noAutofit/>
          </a:bodyPr>
          <a:lstStyle>
            <a:lvl1pPr>
              <a:defRPr sz="1400">
                <a:solidFill>
                  <a:schemeClr val="tx2"/>
                </a:solidFill>
                <a:latin typeface="Arial" pitchFamily="34" charset="0"/>
              </a:defRPr>
            </a:lvl1pPr>
            <a:lvl2pPr marL="742950" indent="-285750">
              <a:defRPr sz="1400">
                <a:solidFill>
                  <a:schemeClr val="tx2"/>
                </a:solidFill>
                <a:latin typeface="Arial" pitchFamily="34" charset="0"/>
              </a:defRPr>
            </a:lvl2pPr>
            <a:lvl3pPr marL="1143000" indent="-228600">
              <a:defRPr sz="1400">
                <a:solidFill>
                  <a:schemeClr val="tx2"/>
                </a:solidFill>
                <a:latin typeface="Arial" pitchFamily="34" charset="0"/>
              </a:defRPr>
            </a:lvl3pPr>
            <a:lvl4pPr marL="1600200" indent="-228600">
              <a:defRPr sz="1400">
                <a:solidFill>
                  <a:schemeClr val="tx2"/>
                </a:solidFill>
                <a:latin typeface="Arial" pitchFamily="34" charset="0"/>
              </a:defRPr>
            </a:lvl4pPr>
            <a:lvl5pPr marL="2057400" indent="-228600">
              <a:defRPr sz="1400">
                <a:solidFill>
                  <a:schemeClr val="tx2"/>
                </a:solidFill>
                <a:latin typeface="Arial" pitchFamily="34" charset="0"/>
              </a:defRPr>
            </a:lvl5pPr>
            <a:lvl6pPr marL="2514600" indent="-228600" eaLnBrk="0" fontAlgn="base" hangingPunct="0">
              <a:spcBef>
                <a:spcPct val="0"/>
              </a:spcBef>
              <a:spcAft>
                <a:spcPct val="0"/>
              </a:spcAft>
              <a:defRPr sz="1400">
                <a:solidFill>
                  <a:schemeClr val="tx2"/>
                </a:solidFill>
                <a:latin typeface="Arial" pitchFamily="34" charset="0"/>
              </a:defRPr>
            </a:lvl6pPr>
            <a:lvl7pPr marL="2971800" indent="-228600" eaLnBrk="0" fontAlgn="base" hangingPunct="0">
              <a:spcBef>
                <a:spcPct val="0"/>
              </a:spcBef>
              <a:spcAft>
                <a:spcPct val="0"/>
              </a:spcAft>
              <a:defRPr sz="1400">
                <a:solidFill>
                  <a:schemeClr val="tx2"/>
                </a:solidFill>
                <a:latin typeface="Arial" pitchFamily="34" charset="0"/>
              </a:defRPr>
            </a:lvl7pPr>
            <a:lvl8pPr marL="3429000" indent="-228600" eaLnBrk="0" fontAlgn="base" hangingPunct="0">
              <a:spcBef>
                <a:spcPct val="0"/>
              </a:spcBef>
              <a:spcAft>
                <a:spcPct val="0"/>
              </a:spcAft>
              <a:defRPr sz="1400">
                <a:solidFill>
                  <a:schemeClr val="tx2"/>
                </a:solidFill>
                <a:latin typeface="Arial" pitchFamily="34" charset="0"/>
              </a:defRPr>
            </a:lvl8pPr>
            <a:lvl9pPr marL="3886200" indent="-228600" eaLnBrk="0" fontAlgn="base" hangingPunct="0">
              <a:spcBef>
                <a:spcPct val="0"/>
              </a:spcBef>
              <a:spcAft>
                <a:spcPct val="0"/>
              </a:spcAft>
              <a:defRPr sz="1400">
                <a:solidFill>
                  <a:schemeClr val="tx2"/>
                </a:solidFill>
                <a:latin typeface="Arial" pitchFamily="34" charset="0"/>
              </a:defRPr>
            </a:lvl9pPr>
          </a:lstStyle>
          <a:p>
            <a:pPr algn="ctr"/>
            <a:r>
              <a:rPr lang="de-DE" sz="12000" b="1" dirty="0" err="1">
                <a:solidFill>
                  <a:schemeClr val="tx1">
                    <a:lumMod val="50000"/>
                    <a:lumOff val="50000"/>
                  </a:schemeClr>
                </a:solidFill>
                <a:latin typeface="Calibri" pitchFamily="34" charset="0"/>
              </a:rPr>
              <a:t>Introduction</a:t>
            </a:r>
            <a:endParaRPr lang="de-DE" sz="12000" dirty="0">
              <a:solidFill>
                <a:schemeClr val="tx1">
                  <a:lumMod val="50000"/>
                  <a:lumOff val="50000"/>
                </a:schemeClr>
              </a:solidFill>
            </a:endParaRPr>
          </a:p>
        </p:txBody>
      </p:sp>
      <p:sp>
        <p:nvSpPr>
          <p:cNvPr id="3" name="Rechteck 2"/>
          <p:cNvSpPr/>
          <p:nvPr/>
        </p:nvSpPr>
        <p:spPr bwMode="auto">
          <a:xfrm>
            <a:off x="8544322" y="6597352"/>
            <a:ext cx="576014" cy="260648"/>
          </a:xfrm>
          <a:prstGeom prst="rect">
            <a:avLst/>
          </a:prstGeom>
          <a:solidFill>
            <a:schemeClr val="bg1"/>
          </a:solidFill>
          <a:ln w="12700"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endParaRPr lang="de-DE">
              <a:latin typeface="Arial" charset="0"/>
            </a:endParaRPr>
          </a:p>
        </p:txBody>
      </p:sp>
      <p:sp>
        <p:nvSpPr>
          <p:cNvPr id="6" name="Rectangle 4">
            <a:extLst>
              <a:ext uri="{FF2B5EF4-FFF2-40B4-BE49-F238E27FC236}">
                <a16:creationId xmlns:a16="http://schemas.microsoft.com/office/drawing/2014/main" id="{F72E10AA-D184-4578-87E3-CE3697EFF553}"/>
              </a:ext>
            </a:extLst>
          </p:cNvPr>
          <p:cNvSpPr>
            <a:spLocks noChangeArrowheads="1"/>
          </p:cNvSpPr>
          <p:nvPr/>
        </p:nvSpPr>
        <p:spPr bwMode="auto">
          <a:xfrm>
            <a:off x="-16743" y="224647"/>
            <a:ext cx="7157318" cy="1118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0" tIns="152400" rIns="0" bIns="152400" anchor="ctr"/>
          <a:lstStyle/>
          <a:p>
            <a:pPr indent="265113" defTabSz="762000"/>
            <a:r>
              <a:rPr lang="de-DE" sz="800" dirty="0">
                <a:solidFill>
                  <a:schemeClr val="tx1"/>
                </a:solidFill>
                <a:latin typeface="Verdana" pitchFamily="34" charset="0"/>
              </a:rPr>
              <a:t>Six Sigma &gt; Project-Story-Book</a:t>
            </a:r>
          </a:p>
        </p:txBody>
      </p:sp>
    </p:spTree>
    <p:custDataLst>
      <p:tags r:id="rId1"/>
    </p:custDataLst>
    <p:extLst>
      <p:ext uri="{BB962C8B-B14F-4D97-AF65-F5344CB8AC3E}">
        <p14:creationId xmlns:p14="http://schemas.microsoft.com/office/powerpoint/2010/main" val="3026856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6862" name="Gruppieren 716861"/>
          <p:cNvGrpSpPr/>
          <p:nvPr/>
        </p:nvGrpSpPr>
        <p:grpSpPr>
          <a:xfrm>
            <a:off x="263352" y="1035968"/>
            <a:ext cx="9142413" cy="4985319"/>
            <a:chOff x="0" y="1143980"/>
            <a:chExt cx="9142413" cy="4985319"/>
          </a:xfrm>
        </p:grpSpPr>
        <p:sp>
          <p:nvSpPr>
            <p:cNvPr id="125956" name="Text Box 6"/>
            <p:cNvSpPr txBox="1">
              <a:spLocks noChangeArrowheads="1"/>
            </p:cNvSpPr>
            <p:nvPr/>
          </p:nvSpPr>
          <p:spPr bwMode="auto">
            <a:xfrm>
              <a:off x="0" y="1143980"/>
              <a:ext cx="911161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2"/>
                  </a:solidFill>
                  <a:latin typeface="Arial" pitchFamily="34" charset="0"/>
                </a:defRPr>
              </a:lvl1pPr>
              <a:lvl2pPr marL="742950" indent="-285750">
                <a:defRPr sz="1400">
                  <a:solidFill>
                    <a:schemeClr val="tx2"/>
                  </a:solidFill>
                  <a:latin typeface="Arial" pitchFamily="34" charset="0"/>
                </a:defRPr>
              </a:lvl2pPr>
              <a:lvl3pPr marL="1143000" indent="-228600">
                <a:defRPr sz="1400">
                  <a:solidFill>
                    <a:schemeClr val="tx2"/>
                  </a:solidFill>
                  <a:latin typeface="Arial" pitchFamily="34" charset="0"/>
                </a:defRPr>
              </a:lvl3pPr>
              <a:lvl4pPr marL="1600200" indent="-228600">
                <a:defRPr sz="1400">
                  <a:solidFill>
                    <a:schemeClr val="tx2"/>
                  </a:solidFill>
                  <a:latin typeface="Arial" pitchFamily="34" charset="0"/>
                </a:defRPr>
              </a:lvl4pPr>
              <a:lvl5pPr marL="2057400" indent="-228600">
                <a:defRPr sz="1400">
                  <a:solidFill>
                    <a:schemeClr val="tx2"/>
                  </a:solidFill>
                  <a:latin typeface="Arial" pitchFamily="34" charset="0"/>
                </a:defRPr>
              </a:lvl5pPr>
              <a:lvl6pPr marL="2514600" indent="-228600" eaLnBrk="0" fontAlgn="base" hangingPunct="0">
                <a:spcBef>
                  <a:spcPct val="0"/>
                </a:spcBef>
                <a:spcAft>
                  <a:spcPct val="0"/>
                </a:spcAft>
                <a:defRPr sz="1400">
                  <a:solidFill>
                    <a:schemeClr val="tx2"/>
                  </a:solidFill>
                  <a:latin typeface="Arial" pitchFamily="34" charset="0"/>
                </a:defRPr>
              </a:lvl6pPr>
              <a:lvl7pPr marL="2971800" indent="-228600" eaLnBrk="0" fontAlgn="base" hangingPunct="0">
                <a:spcBef>
                  <a:spcPct val="0"/>
                </a:spcBef>
                <a:spcAft>
                  <a:spcPct val="0"/>
                </a:spcAft>
                <a:defRPr sz="1400">
                  <a:solidFill>
                    <a:schemeClr val="tx2"/>
                  </a:solidFill>
                  <a:latin typeface="Arial" pitchFamily="34" charset="0"/>
                </a:defRPr>
              </a:lvl7pPr>
              <a:lvl8pPr marL="3429000" indent="-228600" eaLnBrk="0" fontAlgn="base" hangingPunct="0">
                <a:spcBef>
                  <a:spcPct val="0"/>
                </a:spcBef>
                <a:spcAft>
                  <a:spcPct val="0"/>
                </a:spcAft>
                <a:defRPr sz="1400">
                  <a:solidFill>
                    <a:schemeClr val="tx2"/>
                  </a:solidFill>
                  <a:latin typeface="Arial" pitchFamily="34" charset="0"/>
                </a:defRPr>
              </a:lvl8pPr>
              <a:lvl9pPr marL="3886200" indent="-228600" eaLnBrk="0" fontAlgn="base" hangingPunct="0">
                <a:spcBef>
                  <a:spcPct val="0"/>
                </a:spcBef>
                <a:spcAft>
                  <a:spcPct val="0"/>
                </a:spcAft>
                <a:defRPr sz="1400">
                  <a:solidFill>
                    <a:schemeClr val="tx2"/>
                  </a:solidFill>
                  <a:latin typeface="Arial" pitchFamily="34" charset="0"/>
                </a:defRPr>
              </a:lvl9pPr>
            </a:lstStyle>
            <a:p>
              <a:pPr algn="ctr"/>
              <a:r>
                <a:rPr lang="en-US" b="1">
                  <a:solidFill>
                    <a:schemeClr val="tx1">
                      <a:lumMod val="65000"/>
                      <a:lumOff val="35000"/>
                    </a:schemeClr>
                  </a:solidFill>
                  <a:latin typeface="Calibri" panose="020F0502020204030204" pitchFamily="34" charset="0"/>
                  <a:cs typeface="Calibri" panose="020F0502020204030204" pitchFamily="34" charset="0"/>
                </a:rPr>
                <a:t>Root Cause Analysis by Hierarchy Tree</a:t>
              </a:r>
            </a:p>
          </p:txBody>
        </p:sp>
        <p:grpSp>
          <p:nvGrpSpPr>
            <p:cNvPr id="716861" name="Gruppieren 716860"/>
            <p:cNvGrpSpPr/>
            <p:nvPr/>
          </p:nvGrpSpPr>
          <p:grpSpPr>
            <a:xfrm>
              <a:off x="0" y="1196975"/>
              <a:ext cx="9142413" cy="4932324"/>
              <a:chOff x="0" y="1196975"/>
              <a:chExt cx="9142413" cy="4932324"/>
            </a:xfrm>
          </p:grpSpPr>
          <p:grpSp>
            <p:nvGrpSpPr>
              <p:cNvPr id="716860" name="Gruppieren 716859"/>
              <p:cNvGrpSpPr/>
              <p:nvPr/>
            </p:nvGrpSpPr>
            <p:grpSpPr>
              <a:xfrm>
                <a:off x="0" y="1448780"/>
                <a:ext cx="9142413" cy="4032448"/>
                <a:chOff x="250825" y="1448780"/>
                <a:chExt cx="8891588" cy="4032448"/>
              </a:xfrm>
            </p:grpSpPr>
            <p:sp>
              <p:nvSpPr>
                <p:cNvPr id="125957" name="Line 5"/>
                <p:cNvSpPr>
                  <a:spLocks noChangeShapeType="1"/>
                </p:cNvSpPr>
                <p:nvPr/>
              </p:nvSpPr>
              <p:spPr bwMode="auto">
                <a:xfrm>
                  <a:off x="251539" y="2060848"/>
                  <a:ext cx="8890874" cy="0"/>
                </a:xfrm>
                <a:prstGeom prst="line">
                  <a:avLst/>
                </a:prstGeom>
                <a:noFill/>
                <a:ln w="12700">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en-US">
                    <a:latin typeface="Calibri" panose="020F0502020204030204" pitchFamily="34" charset="0"/>
                    <a:cs typeface="Calibri" panose="020F0502020204030204" pitchFamily="34" charset="0"/>
                  </a:endParaRPr>
                </a:p>
              </p:txBody>
            </p:sp>
            <p:sp>
              <p:nvSpPr>
                <p:cNvPr id="76" name="Line 5"/>
                <p:cNvSpPr>
                  <a:spLocks noChangeShapeType="1"/>
                </p:cNvSpPr>
                <p:nvPr/>
              </p:nvSpPr>
              <p:spPr bwMode="auto">
                <a:xfrm>
                  <a:off x="251539" y="2744924"/>
                  <a:ext cx="8890874" cy="0"/>
                </a:xfrm>
                <a:prstGeom prst="line">
                  <a:avLst/>
                </a:prstGeom>
                <a:noFill/>
                <a:ln w="12700">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en-US">
                    <a:latin typeface="Calibri" panose="020F0502020204030204" pitchFamily="34" charset="0"/>
                    <a:cs typeface="Calibri" panose="020F0502020204030204" pitchFamily="34" charset="0"/>
                  </a:endParaRPr>
                </a:p>
              </p:txBody>
            </p:sp>
            <p:sp>
              <p:nvSpPr>
                <p:cNvPr id="105" name="Line 5"/>
                <p:cNvSpPr>
                  <a:spLocks noChangeShapeType="1"/>
                </p:cNvSpPr>
                <p:nvPr/>
              </p:nvSpPr>
              <p:spPr bwMode="auto">
                <a:xfrm>
                  <a:off x="251539" y="3429000"/>
                  <a:ext cx="8890874" cy="0"/>
                </a:xfrm>
                <a:prstGeom prst="line">
                  <a:avLst/>
                </a:prstGeom>
                <a:noFill/>
                <a:ln w="12700">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en-US">
                    <a:latin typeface="Calibri" panose="020F0502020204030204" pitchFamily="34" charset="0"/>
                    <a:cs typeface="Calibri" panose="020F0502020204030204" pitchFamily="34" charset="0"/>
                  </a:endParaRPr>
                </a:p>
              </p:txBody>
            </p:sp>
            <p:sp>
              <p:nvSpPr>
                <p:cNvPr id="115" name="Line 5"/>
                <p:cNvSpPr>
                  <a:spLocks noChangeShapeType="1"/>
                </p:cNvSpPr>
                <p:nvPr/>
              </p:nvSpPr>
              <p:spPr bwMode="auto">
                <a:xfrm>
                  <a:off x="251539" y="4797152"/>
                  <a:ext cx="8890874" cy="0"/>
                </a:xfrm>
                <a:prstGeom prst="line">
                  <a:avLst/>
                </a:prstGeom>
                <a:noFill/>
                <a:ln w="12700">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en-US">
                    <a:latin typeface="Calibri" panose="020F0502020204030204" pitchFamily="34" charset="0"/>
                    <a:cs typeface="Calibri" panose="020F0502020204030204" pitchFamily="34" charset="0"/>
                  </a:endParaRPr>
                </a:p>
              </p:txBody>
            </p:sp>
            <p:sp>
              <p:nvSpPr>
                <p:cNvPr id="143" name="Line 5"/>
                <p:cNvSpPr>
                  <a:spLocks noChangeShapeType="1"/>
                </p:cNvSpPr>
                <p:nvPr/>
              </p:nvSpPr>
              <p:spPr bwMode="auto">
                <a:xfrm>
                  <a:off x="251539" y="5481228"/>
                  <a:ext cx="8890874" cy="0"/>
                </a:xfrm>
                <a:prstGeom prst="line">
                  <a:avLst/>
                </a:prstGeom>
                <a:noFill/>
                <a:ln w="12700">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en-US">
                    <a:latin typeface="Calibri" panose="020F0502020204030204" pitchFamily="34" charset="0"/>
                    <a:cs typeface="Calibri" panose="020F0502020204030204" pitchFamily="34" charset="0"/>
                  </a:endParaRPr>
                </a:p>
              </p:txBody>
            </p:sp>
            <p:sp>
              <p:nvSpPr>
                <p:cNvPr id="150" name="Line 5"/>
                <p:cNvSpPr>
                  <a:spLocks noChangeShapeType="1"/>
                </p:cNvSpPr>
                <p:nvPr/>
              </p:nvSpPr>
              <p:spPr bwMode="auto">
                <a:xfrm>
                  <a:off x="251539" y="4113076"/>
                  <a:ext cx="8890874" cy="0"/>
                </a:xfrm>
                <a:prstGeom prst="line">
                  <a:avLst/>
                </a:prstGeom>
                <a:noFill/>
                <a:ln w="12700">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en-US">
                    <a:latin typeface="Calibri" panose="020F0502020204030204" pitchFamily="34" charset="0"/>
                    <a:cs typeface="Calibri" panose="020F0502020204030204" pitchFamily="34" charset="0"/>
                  </a:endParaRPr>
                </a:p>
              </p:txBody>
            </p:sp>
            <p:sp>
              <p:nvSpPr>
                <p:cNvPr id="125960" name="Line 8"/>
                <p:cNvSpPr>
                  <a:spLocks noChangeShapeType="1"/>
                </p:cNvSpPr>
                <p:nvPr/>
              </p:nvSpPr>
              <p:spPr bwMode="auto">
                <a:xfrm>
                  <a:off x="250825" y="1448780"/>
                  <a:ext cx="8881249" cy="0"/>
                </a:xfrm>
                <a:prstGeom prst="line">
                  <a:avLst/>
                </a:prstGeom>
                <a:noFill/>
                <a:ln w="19050">
                  <a:solidFill>
                    <a:schemeClr val="bg1">
                      <a:lumMod val="75000"/>
                    </a:schemeClr>
                  </a:solidFill>
                  <a:round/>
                  <a:headEnd/>
                  <a:tailEnd/>
                </a:ln>
                <a:extLst>
                  <a:ext uri="{909E8E84-426E-40DD-AFC4-6F175D3DCCD1}">
                    <a14:hiddenFill xmlns:a14="http://schemas.microsoft.com/office/drawing/2010/main">
                      <a:noFill/>
                    </a14:hiddenFill>
                  </a:ext>
                </a:extLst>
              </p:spPr>
              <p:txBody>
                <a:bodyPr/>
                <a:lstStyle/>
                <a:p>
                  <a:endParaRPr lang="en-US">
                    <a:latin typeface="Calibri" panose="020F0502020204030204" pitchFamily="34" charset="0"/>
                    <a:cs typeface="Calibri" panose="020F0502020204030204" pitchFamily="34" charset="0"/>
                  </a:endParaRPr>
                </a:p>
              </p:txBody>
            </p:sp>
          </p:grpSp>
          <p:sp>
            <p:nvSpPr>
              <p:cNvPr id="126006" name="Line 57"/>
              <p:cNvSpPr>
                <a:spLocks noChangeShapeType="1"/>
              </p:cNvSpPr>
              <p:nvPr/>
            </p:nvSpPr>
            <p:spPr bwMode="auto">
              <a:xfrm>
                <a:off x="1223628" y="1196975"/>
                <a:ext cx="0" cy="4932324"/>
              </a:xfrm>
              <a:prstGeom prst="line">
                <a:avLst/>
              </a:prstGeom>
              <a:noFill/>
              <a:ln w="28575">
                <a:solidFill>
                  <a:schemeClr val="bg1">
                    <a:lumMod val="75000"/>
                  </a:schemeClr>
                </a:solidFill>
                <a:round/>
                <a:headEnd type="none" w="med" len="med"/>
                <a:tailEnd type="none" w="med" len="med"/>
              </a:ln>
              <a:extLst>
                <a:ext uri="{909E8E84-426E-40DD-AFC4-6F175D3DCCD1}">
                  <a14:hiddenFill xmlns:a14="http://schemas.microsoft.com/office/drawing/2010/main">
                    <a:noFill/>
                  </a14:hiddenFill>
                </a:ext>
              </a:extLst>
            </p:spPr>
            <p:txBody>
              <a:bodyPr/>
              <a:lstStyle/>
              <a:p>
                <a:endParaRPr lang="en-US">
                  <a:latin typeface="Calibri" panose="020F0502020204030204" pitchFamily="34" charset="0"/>
                  <a:cs typeface="Calibri" panose="020F0502020204030204" pitchFamily="34" charset="0"/>
                </a:endParaRPr>
              </a:p>
            </p:txBody>
          </p:sp>
        </p:grpSp>
      </p:grpSp>
      <p:sp>
        <p:nvSpPr>
          <p:cNvPr id="125954" name="Rectangle 2"/>
          <p:cNvSpPr>
            <a:spLocks noGrp="1" noChangeArrowheads="1"/>
          </p:cNvSpPr>
          <p:nvPr>
            <p:ph type="title" idx="4294967295"/>
          </p:nvPr>
        </p:nvSpPr>
        <p:spPr bwMode="auto">
          <a:xfrm>
            <a:off x="263352" y="187502"/>
            <a:ext cx="5825826" cy="18115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152400" rIns="0" bIns="152400" anchor="ctr"/>
          <a:lstStyle/>
          <a:p>
            <a:pPr defTabSz="762000"/>
            <a:r>
              <a:rPr lang="en-US" sz="800">
                <a:solidFill>
                  <a:schemeClr val="tx1"/>
                </a:solidFill>
                <a:latin typeface="Verdana" pitchFamily="34" charset="0"/>
              </a:rPr>
              <a:t>DM</a:t>
            </a:r>
            <a:r>
              <a:rPr lang="en-US" sz="800" b="1">
                <a:solidFill>
                  <a:srgbClr val="008000"/>
                </a:solidFill>
                <a:latin typeface="Verdana" pitchFamily="34" charset="0"/>
              </a:rPr>
              <a:t>A</a:t>
            </a:r>
            <a:r>
              <a:rPr lang="en-US" sz="800">
                <a:solidFill>
                  <a:schemeClr val="tx1"/>
                </a:solidFill>
                <a:latin typeface="Verdana" pitchFamily="34" charset="0"/>
              </a:rPr>
              <a:t>IC &gt; Root Cause Analysis</a:t>
            </a:r>
            <a:endParaRPr lang="en-US" sz="800">
              <a:latin typeface="Verdana" pitchFamily="34" charset="0"/>
            </a:endParaRPr>
          </a:p>
        </p:txBody>
      </p:sp>
      <p:sp>
        <p:nvSpPr>
          <p:cNvPr id="126003" name="Rectangle 3"/>
          <p:cNvSpPr>
            <a:spLocks noChangeArrowheads="1"/>
          </p:cNvSpPr>
          <p:nvPr/>
        </p:nvSpPr>
        <p:spPr bwMode="auto">
          <a:xfrm>
            <a:off x="11324" y="656695"/>
            <a:ext cx="91440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algn="ctr" defTabSz="762000">
              <a:lnSpc>
                <a:spcPct val="90000"/>
              </a:lnSpc>
            </a:pPr>
            <a:r>
              <a:rPr lang="en-US" sz="1800" b="1" i="1" dirty="0">
                <a:solidFill>
                  <a:schemeClr val="tx1"/>
                </a:solidFill>
                <a:latin typeface="Calibri" panose="020F0502020204030204" pitchFamily="34" charset="0"/>
                <a:cs typeface="Calibri" panose="020F0502020204030204" pitchFamily="34" charset="0"/>
              </a:rPr>
              <a:t>Analysis strategy: Combine quantitative statistical results and logical arguments …</a:t>
            </a:r>
          </a:p>
        </p:txBody>
      </p:sp>
      <p:sp>
        <p:nvSpPr>
          <p:cNvPr id="126004" name="Rectangle 4"/>
          <p:cNvSpPr>
            <a:spLocks noChangeArrowheads="1"/>
          </p:cNvSpPr>
          <p:nvPr/>
        </p:nvSpPr>
        <p:spPr bwMode="auto">
          <a:xfrm>
            <a:off x="11324" y="6236131"/>
            <a:ext cx="9144000" cy="325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algn="ctr" defTabSz="762000">
              <a:lnSpc>
                <a:spcPct val="90000"/>
              </a:lnSpc>
            </a:pPr>
            <a:r>
              <a:rPr lang="en-US" sz="1700" b="1" i="1" dirty="0">
                <a:solidFill>
                  <a:schemeClr val="tx1"/>
                </a:solidFill>
                <a:latin typeface="Calibri" panose="020F0502020204030204" pitchFamily="34" charset="0"/>
                <a:cs typeface="Calibri" panose="020F0502020204030204" pitchFamily="34" charset="0"/>
              </a:rPr>
              <a:t>… </a:t>
            </a:r>
            <a:r>
              <a:rPr lang="en-US" sz="1600" b="1" i="1" dirty="0">
                <a:solidFill>
                  <a:schemeClr val="tx1"/>
                </a:solidFill>
                <a:latin typeface="Calibri" panose="020F0502020204030204" pitchFamily="34" charset="0"/>
                <a:cs typeface="Calibri" panose="020F0502020204030204" pitchFamily="34" charset="0"/>
              </a:rPr>
              <a:t>to identify root causes by (statistically confirmed) assumptions about causal relationships</a:t>
            </a:r>
            <a:endParaRPr lang="en-US" sz="1700" b="1" i="1" dirty="0">
              <a:solidFill>
                <a:schemeClr val="tx1"/>
              </a:solidFill>
              <a:latin typeface="Calibri" panose="020F0502020204030204" pitchFamily="34" charset="0"/>
              <a:cs typeface="Calibri" panose="020F0502020204030204" pitchFamily="34" charset="0"/>
            </a:endParaRPr>
          </a:p>
        </p:txBody>
      </p:sp>
      <p:grpSp>
        <p:nvGrpSpPr>
          <p:cNvPr id="716863" name="Gruppieren 716862"/>
          <p:cNvGrpSpPr/>
          <p:nvPr/>
        </p:nvGrpSpPr>
        <p:grpSpPr>
          <a:xfrm>
            <a:off x="264086" y="1340763"/>
            <a:ext cx="5150109" cy="612068"/>
            <a:chOff x="734" y="1448780"/>
            <a:chExt cx="5150109" cy="612068"/>
          </a:xfrm>
        </p:grpSpPr>
        <p:sp>
          <p:nvSpPr>
            <p:cNvPr id="67" name="Rectangle 30"/>
            <p:cNvSpPr>
              <a:spLocks noChangeArrowheads="1"/>
            </p:cNvSpPr>
            <p:nvPr/>
          </p:nvSpPr>
          <p:spPr bwMode="auto">
            <a:xfrm>
              <a:off x="3995936" y="1520788"/>
              <a:ext cx="1154907" cy="504056"/>
            </a:xfrm>
            <a:prstGeom prst="rect">
              <a:avLst/>
            </a:prstGeom>
            <a:solidFill>
              <a:schemeClr val="bg1">
                <a:lumMod val="85000"/>
              </a:schemeClr>
            </a:solidFill>
            <a:ln w="6350">
              <a:solidFill>
                <a:schemeClr val="bg1">
                  <a:lumMod val="75000"/>
                </a:schemeClr>
              </a:solidFill>
              <a:miter lim="800000"/>
              <a:headEnd/>
              <a:tailEnd/>
            </a:ln>
          </p:spPr>
          <p:txBody>
            <a:bodyPr lIns="36000" tIns="36000" rIns="0" bIns="36000" anchor="ctr"/>
            <a:lstStyle/>
            <a:p>
              <a:pPr algn="ctr" eaLnBrk="1" hangingPunct="1"/>
              <a:r>
                <a:rPr lang="en-US" sz="900" b="1">
                  <a:solidFill>
                    <a:srgbClr val="C00000"/>
                  </a:solidFill>
                  <a:latin typeface="Calibri" panose="020F0502020204030204" pitchFamily="34" charset="0"/>
                  <a:cs typeface="Calibri" panose="020F0502020204030204" pitchFamily="34" charset="0"/>
                </a:rPr>
                <a:t>Cookie Taste bad</a:t>
              </a:r>
            </a:p>
            <a:p>
              <a:pPr algn="ctr" eaLnBrk="1" hangingPunct="1"/>
              <a:r>
                <a:rPr lang="en-US" sz="900" b="1">
                  <a:solidFill>
                    <a:srgbClr val="C00000"/>
                  </a:solidFill>
                  <a:latin typeface="Calibri" panose="020F0502020204030204" pitchFamily="34" charset="0"/>
                  <a:cs typeface="Calibri" panose="020F0502020204030204" pitchFamily="34" charset="0"/>
                </a:rPr>
                <a:t>(Y1)</a:t>
              </a:r>
            </a:p>
          </p:txBody>
        </p:sp>
        <p:sp>
          <p:nvSpPr>
            <p:cNvPr id="74" name="Rectangle 30"/>
            <p:cNvSpPr>
              <a:spLocks noChangeArrowheads="1"/>
            </p:cNvSpPr>
            <p:nvPr/>
          </p:nvSpPr>
          <p:spPr bwMode="auto">
            <a:xfrm>
              <a:off x="734" y="1448780"/>
              <a:ext cx="1190004" cy="612068"/>
            </a:xfrm>
            <a:prstGeom prst="rect">
              <a:avLst/>
            </a:prstGeom>
            <a:noFill/>
            <a:ln w="9525">
              <a:noFill/>
              <a:miter lim="800000"/>
              <a:headEnd/>
              <a:tailEnd/>
            </a:ln>
          </p:spPr>
          <p:txBody>
            <a:bodyPr lIns="36000" tIns="36000" rIns="0" bIns="36000" anchor="ctr"/>
            <a:lstStyle/>
            <a:p>
              <a:pPr algn="ctr" eaLnBrk="1" hangingPunct="1"/>
              <a:r>
                <a:rPr lang="en-US" sz="1200" b="1">
                  <a:solidFill>
                    <a:srgbClr val="C00000"/>
                  </a:solidFill>
                  <a:latin typeface="Calibri" panose="020F0502020204030204" pitchFamily="34" charset="0"/>
                  <a:cs typeface="Calibri" panose="020F0502020204030204" pitchFamily="34" charset="0"/>
                </a:rPr>
                <a:t>Problem</a:t>
              </a:r>
              <a:endParaRPr lang="en-US" sz="1000" b="1">
                <a:solidFill>
                  <a:srgbClr val="C00000"/>
                </a:solidFill>
                <a:latin typeface="Calibri" panose="020F0502020204030204" pitchFamily="34" charset="0"/>
                <a:cs typeface="Calibri" panose="020F0502020204030204" pitchFamily="34" charset="0"/>
              </a:endParaRPr>
            </a:p>
          </p:txBody>
        </p:sp>
      </p:grpSp>
      <p:cxnSp>
        <p:nvCxnSpPr>
          <p:cNvPr id="6" name="Gewinkelte Verbindung 5"/>
          <p:cNvCxnSpPr>
            <a:stCxn id="67" idx="2"/>
          </p:cNvCxnSpPr>
          <p:nvPr/>
        </p:nvCxnSpPr>
        <p:spPr bwMode="auto">
          <a:xfrm>
            <a:off x="4828525" y="1916492"/>
            <a:ext cx="914400" cy="914400"/>
          </a:xfrm>
          <a:prstGeom prst="bentConnector3">
            <a:avLst/>
          </a:prstGeom>
          <a:noFill/>
          <a:ln w="9525" cap="flat" cmpd="sng" algn="ctr">
            <a:noFill/>
            <a:prstDash val="solid"/>
            <a:round/>
            <a:headEnd type="none" w="med" len="med"/>
            <a:tailEnd type="arrow"/>
          </a:ln>
          <a:effectLst/>
        </p:spPr>
      </p:cxnSp>
      <p:grpSp>
        <p:nvGrpSpPr>
          <p:cNvPr id="125952" name="Gruppieren 125951"/>
          <p:cNvGrpSpPr/>
          <p:nvPr/>
        </p:nvGrpSpPr>
        <p:grpSpPr>
          <a:xfrm>
            <a:off x="264081" y="1916826"/>
            <a:ext cx="6587490" cy="719956"/>
            <a:chOff x="734" y="2024832"/>
            <a:chExt cx="6587490" cy="719956"/>
          </a:xfrm>
        </p:grpSpPr>
        <p:sp>
          <p:nvSpPr>
            <p:cNvPr id="78" name="Rectangle 30"/>
            <p:cNvSpPr>
              <a:spLocks noChangeArrowheads="1"/>
            </p:cNvSpPr>
            <p:nvPr/>
          </p:nvSpPr>
          <p:spPr bwMode="auto">
            <a:xfrm>
              <a:off x="734" y="2060848"/>
              <a:ext cx="1222895" cy="683940"/>
            </a:xfrm>
            <a:prstGeom prst="rect">
              <a:avLst/>
            </a:prstGeom>
            <a:noFill/>
            <a:ln w="9525">
              <a:noFill/>
              <a:miter lim="800000"/>
              <a:headEnd/>
              <a:tailEnd/>
            </a:ln>
          </p:spPr>
          <p:txBody>
            <a:bodyPr lIns="36000" tIns="36000" rIns="0" bIns="36000" anchor="ctr"/>
            <a:lstStyle/>
            <a:p>
              <a:pPr algn="ctr" eaLnBrk="1" hangingPunct="1"/>
              <a:r>
                <a:rPr lang="en-US" sz="1200" b="1">
                  <a:solidFill>
                    <a:srgbClr val="C00000"/>
                  </a:solidFill>
                  <a:latin typeface="Calibri" panose="020F0502020204030204" pitchFamily="34" charset="0"/>
                  <a:cs typeface="Calibri" panose="020F0502020204030204" pitchFamily="34" charset="0"/>
                </a:rPr>
                <a:t>Problem-Focus</a:t>
              </a:r>
            </a:p>
            <a:p>
              <a:pPr algn="ctr" eaLnBrk="1" hangingPunct="1"/>
              <a:r>
                <a:rPr lang="en-US" sz="800" b="1">
                  <a:solidFill>
                    <a:schemeClr val="tx1"/>
                  </a:solidFill>
                  <a:latin typeface="Calibri" panose="020F0502020204030204" pitchFamily="34" charset="0"/>
                  <a:cs typeface="Calibri" panose="020F0502020204030204" pitchFamily="34" charset="0"/>
                </a:rPr>
                <a:t>(Prioritization by:</a:t>
              </a:r>
              <a:br>
                <a:rPr lang="en-US" sz="800" b="1">
                  <a:solidFill>
                    <a:schemeClr val="tx1"/>
                  </a:solidFill>
                  <a:latin typeface="Calibri" panose="020F0502020204030204" pitchFamily="34" charset="0"/>
                  <a:cs typeface="Calibri" panose="020F0502020204030204" pitchFamily="34" charset="0"/>
                </a:rPr>
              </a:br>
              <a:r>
                <a:rPr lang="en-US" sz="800" b="1">
                  <a:solidFill>
                    <a:schemeClr val="tx1"/>
                  </a:solidFill>
                  <a:latin typeface="Calibri" panose="020F0502020204030204" pitchFamily="34" charset="0"/>
                  <a:cs typeface="Calibri" panose="020F0502020204030204" pitchFamily="34" charset="0"/>
                </a:rPr>
                <a:t>Pareto Diagram, 2-Sample-Proportion, t-Test, ANOVA or separate hierarchy tree)</a:t>
              </a:r>
            </a:p>
          </p:txBody>
        </p:sp>
        <p:sp>
          <p:nvSpPr>
            <p:cNvPr id="79" name="Rectangle 30"/>
            <p:cNvSpPr>
              <a:spLocks noChangeArrowheads="1"/>
            </p:cNvSpPr>
            <p:nvPr/>
          </p:nvSpPr>
          <p:spPr bwMode="auto">
            <a:xfrm>
              <a:off x="2555776" y="2204864"/>
              <a:ext cx="1154907" cy="504056"/>
            </a:xfrm>
            <a:prstGeom prst="rect">
              <a:avLst/>
            </a:prstGeom>
            <a:solidFill>
              <a:schemeClr val="bg1">
                <a:lumMod val="85000"/>
              </a:schemeClr>
            </a:solidFill>
            <a:ln w="6350">
              <a:solidFill>
                <a:schemeClr val="bg1">
                  <a:lumMod val="75000"/>
                </a:schemeClr>
              </a:solidFill>
              <a:miter lim="800000"/>
              <a:headEnd/>
              <a:tailEnd/>
            </a:ln>
          </p:spPr>
          <p:txBody>
            <a:bodyPr lIns="36000" tIns="36000" rIns="0" bIns="36000" anchor="ctr"/>
            <a:lstStyle/>
            <a:p>
              <a:pPr algn="ctr" eaLnBrk="1" hangingPunct="1"/>
              <a:r>
                <a:rPr lang="en-US" sz="900" b="1">
                  <a:solidFill>
                    <a:srgbClr val="C00000"/>
                  </a:solidFill>
                  <a:latin typeface="Calibri" panose="020F0502020204030204" pitchFamily="34" charset="0"/>
                  <a:cs typeface="Calibri" panose="020F0502020204030204" pitchFamily="34" charset="0"/>
                </a:rPr>
                <a:t>Chocolate-Cookie </a:t>
              </a:r>
            </a:p>
            <a:p>
              <a:pPr algn="ctr" eaLnBrk="1" hangingPunct="1"/>
              <a:r>
                <a:rPr lang="en-US" sz="900" b="1">
                  <a:solidFill>
                    <a:srgbClr val="C00000"/>
                  </a:solidFill>
                  <a:latin typeface="Calibri" panose="020F0502020204030204" pitchFamily="34" charset="0"/>
                  <a:cs typeface="Calibri" panose="020F0502020204030204" pitchFamily="34" charset="0"/>
                </a:rPr>
                <a:t>Taste bad </a:t>
              </a:r>
            </a:p>
            <a:p>
              <a:pPr algn="ctr" eaLnBrk="1" hangingPunct="1"/>
              <a:r>
                <a:rPr lang="en-US" sz="900" b="1">
                  <a:solidFill>
                    <a:srgbClr val="C00000"/>
                  </a:solidFill>
                  <a:latin typeface="Calibri" panose="020F0502020204030204" pitchFamily="34" charset="0"/>
                  <a:cs typeface="Calibri" panose="020F0502020204030204" pitchFamily="34" charset="0"/>
                </a:rPr>
                <a:t>(Y1a)</a:t>
              </a:r>
            </a:p>
          </p:txBody>
        </p:sp>
        <p:sp>
          <p:nvSpPr>
            <p:cNvPr id="80" name="Rectangle 30"/>
            <p:cNvSpPr>
              <a:spLocks noChangeArrowheads="1"/>
            </p:cNvSpPr>
            <p:nvPr/>
          </p:nvSpPr>
          <p:spPr bwMode="auto">
            <a:xfrm>
              <a:off x="5433317" y="2204864"/>
              <a:ext cx="1154907" cy="504056"/>
            </a:xfrm>
            <a:prstGeom prst="rect">
              <a:avLst/>
            </a:prstGeom>
            <a:solidFill>
              <a:schemeClr val="bg1">
                <a:lumMod val="85000"/>
              </a:schemeClr>
            </a:solidFill>
            <a:ln w="6350">
              <a:solidFill>
                <a:schemeClr val="bg1">
                  <a:lumMod val="75000"/>
                </a:schemeClr>
              </a:solidFill>
              <a:miter lim="800000"/>
              <a:headEnd/>
              <a:tailEnd/>
            </a:ln>
          </p:spPr>
          <p:txBody>
            <a:bodyPr lIns="36000" tIns="36000" rIns="0" bIns="36000" anchor="ctr"/>
            <a:lstStyle/>
            <a:p>
              <a:pPr algn="ctr" eaLnBrk="1" hangingPunct="1"/>
              <a:r>
                <a:rPr lang="en-US" sz="900" b="1">
                  <a:solidFill>
                    <a:srgbClr val="C00000"/>
                  </a:solidFill>
                  <a:latin typeface="Calibri" panose="020F0502020204030204" pitchFamily="34" charset="0"/>
                  <a:cs typeface="Calibri" panose="020F0502020204030204" pitchFamily="34" charset="0"/>
                </a:rPr>
                <a:t>Vanilla-Cookie</a:t>
              </a:r>
              <a:br>
                <a:rPr lang="en-US" sz="900" b="1">
                  <a:solidFill>
                    <a:srgbClr val="C00000"/>
                  </a:solidFill>
                  <a:latin typeface="Calibri" panose="020F0502020204030204" pitchFamily="34" charset="0"/>
                  <a:cs typeface="Calibri" panose="020F0502020204030204" pitchFamily="34" charset="0"/>
                </a:rPr>
              </a:br>
              <a:r>
                <a:rPr lang="en-US" sz="900" b="1">
                  <a:solidFill>
                    <a:srgbClr val="C00000"/>
                  </a:solidFill>
                  <a:latin typeface="Calibri" panose="020F0502020204030204" pitchFamily="34" charset="0"/>
                  <a:cs typeface="Calibri" panose="020F0502020204030204" pitchFamily="34" charset="0"/>
                </a:rPr>
                <a:t>Taste bad</a:t>
              </a:r>
            </a:p>
            <a:p>
              <a:pPr algn="ctr" eaLnBrk="1" hangingPunct="1"/>
              <a:r>
                <a:rPr lang="en-US" sz="900" b="1">
                  <a:solidFill>
                    <a:srgbClr val="C00000"/>
                  </a:solidFill>
                  <a:latin typeface="Calibri" panose="020F0502020204030204" pitchFamily="34" charset="0"/>
                  <a:cs typeface="Calibri" panose="020F0502020204030204" pitchFamily="34" charset="0"/>
                </a:rPr>
                <a:t>(Y1b)</a:t>
              </a:r>
            </a:p>
          </p:txBody>
        </p:sp>
        <p:cxnSp>
          <p:nvCxnSpPr>
            <p:cNvPr id="8" name="Gewinkelte Verbindung 7"/>
            <p:cNvCxnSpPr>
              <a:cxnSpLocks/>
              <a:stCxn id="67" idx="2"/>
              <a:endCxn id="80" idx="0"/>
            </p:cNvCxnSpPr>
            <p:nvPr/>
          </p:nvCxnSpPr>
          <p:spPr bwMode="auto">
            <a:xfrm rot="16200000" flipH="1">
              <a:off x="5202068" y="1396160"/>
              <a:ext cx="180031" cy="1437376"/>
            </a:xfrm>
            <a:prstGeom prst="bentConnector3">
              <a:avLst>
                <a:gd name="adj1" fmla="val 50000"/>
              </a:avLst>
            </a:prstGeom>
            <a:noFill/>
            <a:ln w="12700" cap="flat" cmpd="sng" algn="ctr">
              <a:solidFill>
                <a:schemeClr val="tx1">
                  <a:lumMod val="50000"/>
                  <a:lumOff val="50000"/>
                </a:schemeClr>
              </a:solidFill>
              <a:prstDash val="solid"/>
              <a:round/>
              <a:headEnd type="none" w="med" len="med"/>
              <a:tailEnd type="triangle" w="med" len="med"/>
            </a:ln>
            <a:effectLst/>
          </p:spPr>
        </p:cxnSp>
        <p:cxnSp>
          <p:nvCxnSpPr>
            <p:cNvPr id="87" name="Gewinkelte Verbindung 86"/>
            <p:cNvCxnSpPr>
              <a:cxnSpLocks/>
              <a:stCxn id="67" idx="2"/>
              <a:endCxn id="79" idx="0"/>
            </p:cNvCxnSpPr>
            <p:nvPr/>
          </p:nvCxnSpPr>
          <p:spPr bwMode="auto">
            <a:xfrm rot="5400000">
              <a:off x="3763298" y="1394766"/>
              <a:ext cx="180031" cy="1440165"/>
            </a:xfrm>
            <a:prstGeom prst="bentConnector3">
              <a:avLst>
                <a:gd name="adj1" fmla="val 50000"/>
              </a:avLst>
            </a:prstGeom>
            <a:noFill/>
            <a:ln w="12700" cap="flat" cmpd="sng" algn="ctr">
              <a:solidFill>
                <a:schemeClr val="tx1">
                  <a:lumMod val="50000"/>
                  <a:lumOff val="50000"/>
                </a:schemeClr>
              </a:solidFill>
              <a:prstDash val="solid"/>
              <a:round/>
              <a:headEnd type="none" w="med" len="med"/>
              <a:tailEnd type="triangle" w="med" len="med"/>
            </a:ln>
            <a:effectLst/>
          </p:spPr>
        </p:cxnSp>
      </p:grpSp>
      <p:grpSp>
        <p:nvGrpSpPr>
          <p:cNvPr id="68" name="Gruppieren 67"/>
          <p:cNvGrpSpPr/>
          <p:nvPr/>
        </p:nvGrpSpPr>
        <p:grpSpPr>
          <a:xfrm>
            <a:off x="264085" y="2600914"/>
            <a:ext cx="3709950" cy="684070"/>
            <a:chOff x="733" y="2708932"/>
            <a:chExt cx="3709950" cy="684070"/>
          </a:xfrm>
        </p:grpSpPr>
        <p:sp>
          <p:nvSpPr>
            <p:cNvPr id="81" name="Rectangle 30"/>
            <p:cNvSpPr>
              <a:spLocks noChangeArrowheads="1"/>
            </p:cNvSpPr>
            <p:nvPr/>
          </p:nvSpPr>
          <p:spPr bwMode="auto">
            <a:xfrm>
              <a:off x="733" y="2852942"/>
              <a:ext cx="1223229" cy="504056"/>
            </a:xfrm>
            <a:prstGeom prst="rect">
              <a:avLst/>
            </a:prstGeom>
            <a:noFill/>
            <a:ln w="9525">
              <a:noFill/>
              <a:miter lim="800000"/>
              <a:headEnd/>
              <a:tailEnd/>
            </a:ln>
          </p:spPr>
          <p:txBody>
            <a:bodyPr lIns="36000" tIns="36000" rIns="0" bIns="36000" anchor="ctr"/>
            <a:lstStyle/>
            <a:p>
              <a:pPr algn="ctr" eaLnBrk="1" hangingPunct="1">
                <a:buAutoNum type="arabicPeriod"/>
              </a:pPr>
              <a:r>
                <a:rPr lang="en-US" sz="1200" b="1" dirty="0">
                  <a:solidFill>
                    <a:srgbClr val="008000"/>
                  </a:solidFill>
                  <a:latin typeface="Calibri" panose="020F0502020204030204" pitchFamily="34" charset="0"/>
                  <a:cs typeface="Calibri" panose="020F0502020204030204" pitchFamily="34" charset="0"/>
                </a:rPr>
                <a:t> Cause-Level</a:t>
              </a:r>
            </a:p>
            <a:p>
              <a:pPr algn="ctr" eaLnBrk="1" hangingPunct="1"/>
              <a:r>
                <a:rPr lang="en-US" sz="800" b="1" dirty="0">
                  <a:solidFill>
                    <a:schemeClr val="tx1"/>
                  </a:solidFill>
                  <a:latin typeface="Calibri" panose="020F0502020204030204" pitchFamily="34" charset="0"/>
                  <a:cs typeface="Calibri" panose="020F0502020204030204" pitchFamily="34" charset="0"/>
                </a:rPr>
                <a:t>(Causation by trigger)</a:t>
              </a:r>
            </a:p>
            <a:p>
              <a:pPr marL="228600" indent="-228600" algn="ctr" eaLnBrk="1" hangingPunct="1">
                <a:buAutoNum type="arabicPeriod"/>
              </a:pPr>
              <a:endParaRPr lang="en-US" sz="900" b="1" dirty="0">
                <a:solidFill>
                  <a:srgbClr val="008000"/>
                </a:solidFill>
                <a:latin typeface="Calibri" panose="020F0502020204030204" pitchFamily="34" charset="0"/>
                <a:cs typeface="Calibri" panose="020F0502020204030204" pitchFamily="34" charset="0"/>
              </a:endParaRPr>
            </a:p>
          </p:txBody>
        </p:sp>
        <p:grpSp>
          <p:nvGrpSpPr>
            <p:cNvPr id="66" name="Gruppieren 65"/>
            <p:cNvGrpSpPr/>
            <p:nvPr/>
          </p:nvGrpSpPr>
          <p:grpSpPr>
            <a:xfrm>
              <a:off x="2555776" y="2708932"/>
              <a:ext cx="1154907" cy="684070"/>
              <a:chOff x="2555776" y="2708932"/>
              <a:chExt cx="1154907" cy="684070"/>
            </a:xfrm>
          </p:grpSpPr>
          <p:sp>
            <p:nvSpPr>
              <p:cNvPr id="75" name="Rectangle 30"/>
              <p:cNvSpPr>
                <a:spLocks noChangeArrowheads="1"/>
              </p:cNvSpPr>
              <p:nvPr/>
            </p:nvSpPr>
            <p:spPr bwMode="auto">
              <a:xfrm>
                <a:off x="2555776" y="2888946"/>
                <a:ext cx="1154907" cy="504056"/>
              </a:xfrm>
              <a:prstGeom prst="rect">
                <a:avLst/>
              </a:prstGeom>
              <a:solidFill>
                <a:schemeClr val="bg1">
                  <a:lumMod val="85000"/>
                </a:schemeClr>
              </a:solidFill>
              <a:ln w="6350">
                <a:solidFill>
                  <a:schemeClr val="bg1">
                    <a:lumMod val="75000"/>
                  </a:schemeClr>
                </a:solidFill>
                <a:miter lim="800000"/>
                <a:headEnd/>
                <a:tailEnd/>
              </a:ln>
            </p:spPr>
            <p:txBody>
              <a:bodyPr lIns="36000" tIns="36000" rIns="0" bIns="36000" anchor="ctr"/>
              <a:lstStyle/>
              <a:p>
                <a:pPr algn="ctr" eaLnBrk="1" hangingPunct="1"/>
                <a:r>
                  <a:rPr lang="en-US" sz="900" b="1">
                    <a:solidFill>
                      <a:srgbClr val="008000"/>
                    </a:solidFill>
                    <a:latin typeface="Calibri" panose="020F0502020204030204" pitchFamily="34" charset="0"/>
                    <a:cs typeface="Calibri" panose="020F0502020204030204" pitchFamily="34" charset="0"/>
                  </a:rPr>
                  <a:t>Amount of chocolate too low (x1)</a:t>
                </a:r>
                <a:endParaRPr lang="en-US" sz="900" b="1" baseline="-25000">
                  <a:solidFill>
                    <a:srgbClr val="008000"/>
                  </a:solidFill>
                  <a:latin typeface="Calibri" panose="020F0502020204030204" pitchFamily="34" charset="0"/>
                  <a:cs typeface="Calibri" panose="020F0502020204030204" pitchFamily="34" charset="0"/>
                </a:endParaRPr>
              </a:p>
            </p:txBody>
          </p:sp>
          <p:cxnSp>
            <p:nvCxnSpPr>
              <p:cNvPr id="235" name="Gerade Verbindung mit Pfeil 234"/>
              <p:cNvCxnSpPr>
                <a:cxnSpLocks/>
                <a:stCxn id="79" idx="2"/>
                <a:endCxn id="75" idx="0"/>
              </p:cNvCxnSpPr>
              <p:nvPr/>
            </p:nvCxnSpPr>
            <p:spPr bwMode="auto">
              <a:xfrm>
                <a:off x="3133225" y="2708932"/>
                <a:ext cx="5" cy="180014"/>
              </a:xfrm>
              <a:prstGeom prst="straightConnector1">
                <a:avLst/>
              </a:prstGeom>
              <a:noFill/>
              <a:ln w="12700" cap="flat" cmpd="sng" algn="ctr">
                <a:solidFill>
                  <a:schemeClr val="tx1">
                    <a:lumMod val="50000"/>
                    <a:lumOff val="50000"/>
                  </a:schemeClr>
                </a:solidFill>
                <a:prstDash val="solid"/>
                <a:round/>
                <a:headEnd type="none" w="med" len="med"/>
                <a:tailEnd type="triangle" w="med" len="med"/>
              </a:ln>
              <a:effectLst/>
            </p:spPr>
          </p:cxnSp>
        </p:grpSp>
      </p:grpSp>
      <p:grpSp>
        <p:nvGrpSpPr>
          <p:cNvPr id="71" name="Gruppieren 70"/>
          <p:cNvGrpSpPr/>
          <p:nvPr/>
        </p:nvGrpSpPr>
        <p:grpSpPr>
          <a:xfrm>
            <a:off x="264082" y="3969053"/>
            <a:ext cx="6299457" cy="684078"/>
            <a:chOff x="735" y="4077070"/>
            <a:chExt cx="6299457" cy="684078"/>
          </a:xfrm>
        </p:grpSpPr>
        <p:grpSp>
          <p:nvGrpSpPr>
            <p:cNvPr id="96" name="Gruppieren 95"/>
            <p:cNvGrpSpPr/>
            <p:nvPr/>
          </p:nvGrpSpPr>
          <p:grpSpPr>
            <a:xfrm>
              <a:off x="2555776" y="4077070"/>
              <a:ext cx="3744416" cy="684078"/>
              <a:chOff x="2555776" y="4077070"/>
              <a:chExt cx="3744416" cy="684078"/>
            </a:xfrm>
          </p:grpSpPr>
          <p:sp>
            <p:nvSpPr>
              <p:cNvPr id="108" name="Rectangle 30"/>
              <p:cNvSpPr>
                <a:spLocks noChangeArrowheads="1"/>
              </p:cNvSpPr>
              <p:nvPr/>
            </p:nvSpPr>
            <p:spPr bwMode="auto">
              <a:xfrm>
                <a:off x="5145285" y="4257092"/>
                <a:ext cx="1154907" cy="504056"/>
              </a:xfrm>
              <a:prstGeom prst="rect">
                <a:avLst/>
              </a:prstGeom>
              <a:solidFill>
                <a:schemeClr val="bg1">
                  <a:lumMod val="85000"/>
                </a:schemeClr>
              </a:solidFill>
              <a:ln w="6350">
                <a:solidFill>
                  <a:schemeClr val="bg1">
                    <a:lumMod val="75000"/>
                  </a:schemeClr>
                </a:solidFill>
                <a:miter lim="800000"/>
                <a:headEnd/>
                <a:tailEnd/>
              </a:ln>
            </p:spPr>
            <p:txBody>
              <a:bodyPr lIns="36000" tIns="36000" rIns="0" bIns="36000" anchor="ctr"/>
              <a:lstStyle/>
              <a:p>
                <a:pPr algn="ctr" eaLnBrk="1" hangingPunct="1"/>
                <a:r>
                  <a:rPr lang="en-US" sz="900" b="1" dirty="0">
                    <a:solidFill>
                      <a:srgbClr val="008000"/>
                    </a:solidFill>
                    <a:latin typeface="Calibri" panose="020F0502020204030204" pitchFamily="34" charset="0"/>
                    <a:cs typeface="Calibri" panose="020F0502020204030204" pitchFamily="34" charset="0"/>
                  </a:rPr>
                  <a:t>Chef has too few opportunities to nibble on chocolate (x1.2.3)</a:t>
                </a:r>
                <a:endParaRPr lang="en-US" sz="900" b="1" baseline="-25000" dirty="0">
                  <a:solidFill>
                    <a:srgbClr val="008000"/>
                  </a:solidFill>
                  <a:latin typeface="Calibri" panose="020F0502020204030204" pitchFamily="34" charset="0"/>
                  <a:cs typeface="Calibri" panose="020F0502020204030204" pitchFamily="34" charset="0"/>
                </a:endParaRPr>
              </a:p>
            </p:txBody>
          </p:sp>
          <p:sp>
            <p:nvSpPr>
              <p:cNvPr id="109" name="Rectangle 30"/>
              <p:cNvSpPr>
                <a:spLocks noChangeArrowheads="1"/>
              </p:cNvSpPr>
              <p:nvPr/>
            </p:nvSpPr>
            <p:spPr bwMode="auto">
              <a:xfrm>
                <a:off x="3851920" y="4257092"/>
                <a:ext cx="1154907" cy="504056"/>
              </a:xfrm>
              <a:prstGeom prst="rect">
                <a:avLst/>
              </a:prstGeom>
              <a:solidFill>
                <a:schemeClr val="bg1">
                  <a:lumMod val="85000"/>
                </a:schemeClr>
              </a:solidFill>
              <a:ln w="6350">
                <a:solidFill>
                  <a:schemeClr val="bg1">
                    <a:lumMod val="75000"/>
                  </a:schemeClr>
                </a:solidFill>
                <a:miter lim="800000"/>
                <a:headEnd/>
                <a:tailEnd/>
              </a:ln>
            </p:spPr>
            <p:txBody>
              <a:bodyPr lIns="36000" tIns="36000" rIns="0" bIns="36000" anchor="ctr"/>
              <a:lstStyle/>
              <a:p>
                <a:pPr algn="ctr" eaLnBrk="1" hangingPunct="1"/>
                <a:r>
                  <a:rPr lang="en-US" sz="900" b="1">
                    <a:solidFill>
                      <a:srgbClr val="008000"/>
                    </a:solidFill>
                    <a:latin typeface="Calibri" panose="020F0502020204030204" pitchFamily="34" charset="0"/>
                    <a:cs typeface="Calibri" panose="020F0502020204030204" pitchFamily="34" charset="0"/>
                  </a:rPr>
                  <a:t>Chef has grown and now reaches the ingredients on the table (x1.2.2)</a:t>
                </a:r>
                <a:endParaRPr lang="en-US" sz="900" b="1" baseline="-25000">
                  <a:solidFill>
                    <a:srgbClr val="008000"/>
                  </a:solidFill>
                  <a:latin typeface="Calibri" panose="020F0502020204030204" pitchFamily="34" charset="0"/>
                  <a:cs typeface="Calibri" panose="020F0502020204030204" pitchFamily="34" charset="0"/>
                </a:endParaRPr>
              </a:p>
            </p:txBody>
          </p:sp>
          <p:sp>
            <p:nvSpPr>
              <p:cNvPr id="113" name="Rectangle 30"/>
              <p:cNvSpPr>
                <a:spLocks noChangeArrowheads="1"/>
              </p:cNvSpPr>
              <p:nvPr/>
            </p:nvSpPr>
            <p:spPr bwMode="auto">
              <a:xfrm>
                <a:off x="2555776" y="4257092"/>
                <a:ext cx="1154907" cy="504056"/>
              </a:xfrm>
              <a:prstGeom prst="rect">
                <a:avLst/>
              </a:prstGeom>
              <a:solidFill>
                <a:schemeClr val="bg1">
                  <a:lumMod val="85000"/>
                </a:schemeClr>
              </a:solidFill>
              <a:ln w="6350">
                <a:solidFill>
                  <a:schemeClr val="bg1">
                    <a:lumMod val="75000"/>
                  </a:schemeClr>
                </a:solidFill>
                <a:miter lim="800000"/>
                <a:headEnd/>
                <a:tailEnd/>
              </a:ln>
            </p:spPr>
            <p:txBody>
              <a:bodyPr lIns="36000" tIns="36000" rIns="0" bIns="36000" anchor="ctr"/>
              <a:lstStyle/>
              <a:p>
                <a:pPr algn="ctr" eaLnBrk="1" hangingPunct="1"/>
                <a:r>
                  <a:rPr lang="en-US" sz="900" b="1">
                    <a:solidFill>
                      <a:srgbClr val="008000"/>
                    </a:solidFill>
                    <a:latin typeface="Calibri" panose="020F0502020204030204" pitchFamily="34" charset="0"/>
                    <a:cs typeface="Calibri" panose="020F0502020204030204" pitchFamily="34" charset="0"/>
                  </a:rPr>
                  <a:t>Chef ignores the kitchen standards (x1.2.1)</a:t>
                </a:r>
                <a:endParaRPr lang="en-US" sz="900" b="1" baseline="-25000">
                  <a:solidFill>
                    <a:srgbClr val="008000"/>
                  </a:solidFill>
                  <a:latin typeface="Calibri" panose="020F0502020204030204" pitchFamily="34" charset="0"/>
                  <a:cs typeface="Calibri" panose="020F0502020204030204" pitchFamily="34" charset="0"/>
                </a:endParaRPr>
              </a:p>
            </p:txBody>
          </p:sp>
          <p:cxnSp>
            <p:nvCxnSpPr>
              <p:cNvPr id="128" name="Gewinkelte Verbindung 127"/>
              <p:cNvCxnSpPr>
                <a:endCxn id="113" idx="0"/>
              </p:cNvCxnSpPr>
              <p:nvPr/>
            </p:nvCxnSpPr>
            <p:spPr bwMode="auto">
              <a:xfrm rot="5400000">
                <a:off x="3689903" y="3520399"/>
                <a:ext cx="180021" cy="1293365"/>
              </a:xfrm>
              <a:prstGeom prst="bentConnector3">
                <a:avLst>
                  <a:gd name="adj1" fmla="val 50000"/>
                </a:avLst>
              </a:prstGeom>
              <a:noFill/>
              <a:ln w="12700" cap="flat" cmpd="sng" algn="ctr">
                <a:solidFill>
                  <a:schemeClr val="tx1">
                    <a:lumMod val="50000"/>
                    <a:lumOff val="50000"/>
                  </a:schemeClr>
                </a:solidFill>
                <a:prstDash val="solid"/>
                <a:round/>
                <a:headEnd type="none" w="med" len="med"/>
                <a:tailEnd type="triangle" w="med" len="med"/>
              </a:ln>
              <a:effectLst/>
            </p:spPr>
          </p:cxnSp>
          <p:cxnSp>
            <p:nvCxnSpPr>
              <p:cNvPr id="131" name="Gewinkelte Verbindung 130"/>
              <p:cNvCxnSpPr>
                <a:endCxn id="108" idx="0"/>
              </p:cNvCxnSpPr>
              <p:nvPr/>
            </p:nvCxnSpPr>
            <p:spPr bwMode="auto">
              <a:xfrm rot="16200000" flipH="1">
                <a:off x="4984657" y="3519009"/>
                <a:ext cx="180021" cy="1296144"/>
              </a:xfrm>
              <a:prstGeom prst="bentConnector3">
                <a:avLst>
                  <a:gd name="adj1" fmla="val 50000"/>
                </a:avLst>
              </a:prstGeom>
              <a:noFill/>
              <a:ln w="12700" cap="flat" cmpd="sng" algn="ctr">
                <a:solidFill>
                  <a:schemeClr val="tx1">
                    <a:lumMod val="50000"/>
                    <a:lumOff val="50000"/>
                  </a:schemeClr>
                </a:solidFill>
                <a:prstDash val="solid"/>
                <a:round/>
                <a:headEnd type="none" w="med" len="med"/>
                <a:tailEnd type="triangle" w="med" len="med"/>
              </a:ln>
              <a:effectLst/>
            </p:spPr>
          </p:cxnSp>
          <p:cxnSp>
            <p:nvCxnSpPr>
              <p:cNvPr id="226" name="Gerade Verbindung mit Pfeil 225"/>
              <p:cNvCxnSpPr>
                <a:endCxn id="109" idx="0"/>
              </p:cNvCxnSpPr>
              <p:nvPr/>
            </p:nvCxnSpPr>
            <p:spPr bwMode="auto">
              <a:xfrm>
                <a:off x="4426595" y="4077071"/>
                <a:ext cx="2779" cy="180021"/>
              </a:xfrm>
              <a:prstGeom prst="straightConnector1">
                <a:avLst/>
              </a:prstGeom>
              <a:noFill/>
              <a:ln w="12700" cap="flat" cmpd="sng" algn="ctr">
                <a:solidFill>
                  <a:schemeClr val="tx1">
                    <a:lumMod val="50000"/>
                    <a:lumOff val="50000"/>
                  </a:schemeClr>
                </a:solidFill>
                <a:prstDash val="solid"/>
                <a:round/>
                <a:headEnd type="none" w="med" len="med"/>
                <a:tailEnd type="triangle" w="med" len="med"/>
              </a:ln>
              <a:effectLst/>
            </p:spPr>
          </p:cxnSp>
        </p:grpSp>
        <p:sp>
          <p:nvSpPr>
            <p:cNvPr id="152" name="Rectangle 30"/>
            <p:cNvSpPr>
              <a:spLocks noChangeArrowheads="1"/>
            </p:cNvSpPr>
            <p:nvPr/>
          </p:nvSpPr>
          <p:spPr bwMode="auto">
            <a:xfrm>
              <a:off x="735" y="4221093"/>
              <a:ext cx="1190005" cy="504056"/>
            </a:xfrm>
            <a:prstGeom prst="rect">
              <a:avLst/>
            </a:prstGeom>
            <a:noFill/>
            <a:ln w="9525">
              <a:noFill/>
              <a:miter lim="800000"/>
              <a:headEnd/>
              <a:tailEnd/>
            </a:ln>
          </p:spPr>
          <p:txBody>
            <a:bodyPr lIns="36000" tIns="36000" rIns="0" bIns="36000" anchor="ctr"/>
            <a:lstStyle/>
            <a:p>
              <a:pPr algn="ctr" eaLnBrk="1" hangingPunct="1"/>
              <a:r>
                <a:rPr lang="en-US" sz="1200" b="1" dirty="0">
                  <a:solidFill>
                    <a:srgbClr val="008000"/>
                  </a:solidFill>
                  <a:latin typeface="Calibri" panose="020F0502020204030204" pitchFamily="34" charset="0"/>
                  <a:cs typeface="Calibri" panose="020F0502020204030204" pitchFamily="34" charset="0"/>
                </a:rPr>
                <a:t>3. Cause-Level</a:t>
              </a:r>
              <a:br>
                <a:rPr lang="en-US" sz="1200" b="1" dirty="0">
                  <a:solidFill>
                    <a:srgbClr val="008000"/>
                  </a:solidFill>
                  <a:latin typeface="Calibri" panose="020F0502020204030204" pitchFamily="34" charset="0"/>
                  <a:cs typeface="Calibri" panose="020F0502020204030204" pitchFamily="34" charset="0"/>
                </a:rPr>
              </a:br>
              <a:r>
                <a:rPr lang="en-US" sz="800" b="1" dirty="0">
                  <a:solidFill>
                    <a:schemeClr val="tx1"/>
                  </a:solidFill>
                  <a:latin typeface="Calibri" panose="020F0502020204030204" pitchFamily="34" charset="0"/>
                  <a:cs typeface="Calibri" panose="020F0502020204030204" pitchFamily="34" charset="0"/>
                </a:rPr>
                <a:t>(intermediate causation)</a:t>
              </a:r>
            </a:p>
          </p:txBody>
        </p:sp>
      </p:grpSp>
      <p:grpSp>
        <p:nvGrpSpPr>
          <p:cNvPr id="25" name="Gruppieren 24"/>
          <p:cNvGrpSpPr/>
          <p:nvPr/>
        </p:nvGrpSpPr>
        <p:grpSpPr>
          <a:xfrm>
            <a:off x="264087" y="4653131"/>
            <a:ext cx="3709948" cy="684081"/>
            <a:chOff x="735" y="4653131"/>
            <a:chExt cx="3709948" cy="684081"/>
          </a:xfrm>
        </p:grpSpPr>
        <p:sp>
          <p:nvSpPr>
            <p:cNvPr id="153" name="Rectangle 30"/>
            <p:cNvSpPr>
              <a:spLocks noChangeArrowheads="1"/>
            </p:cNvSpPr>
            <p:nvPr/>
          </p:nvSpPr>
          <p:spPr bwMode="auto">
            <a:xfrm>
              <a:off x="735" y="4797152"/>
              <a:ext cx="1190003" cy="504056"/>
            </a:xfrm>
            <a:prstGeom prst="rect">
              <a:avLst/>
            </a:prstGeom>
            <a:noFill/>
            <a:ln w="9525">
              <a:noFill/>
              <a:miter lim="800000"/>
              <a:headEnd/>
              <a:tailEnd/>
            </a:ln>
          </p:spPr>
          <p:txBody>
            <a:bodyPr lIns="36000" tIns="36000" rIns="0" bIns="36000" anchor="ctr"/>
            <a:lstStyle/>
            <a:p>
              <a:pPr algn="ctr" eaLnBrk="1" hangingPunct="1"/>
              <a:r>
                <a:rPr lang="en-US" sz="1200" b="1" dirty="0">
                  <a:solidFill>
                    <a:srgbClr val="008000"/>
                  </a:solidFill>
                  <a:latin typeface="Calibri" panose="020F0502020204030204" pitchFamily="34" charset="0"/>
                  <a:cs typeface="Calibri" panose="020F0502020204030204" pitchFamily="34" charset="0"/>
                </a:rPr>
                <a:t>4. Cause-Level</a:t>
              </a:r>
              <a:br>
                <a:rPr lang="en-US" sz="1200" b="1" dirty="0">
                  <a:solidFill>
                    <a:srgbClr val="008000"/>
                  </a:solidFill>
                  <a:latin typeface="Calibri" panose="020F0502020204030204" pitchFamily="34" charset="0"/>
                  <a:cs typeface="Calibri" panose="020F0502020204030204" pitchFamily="34" charset="0"/>
                </a:rPr>
              </a:br>
              <a:r>
                <a:rPr lang="en-US" sz="800" b="1" dirty="0">
                  <a:solidFill>
                    <a:schemeClr val="tx1"/>
                  </a:solidFill>
                  <a:latin typeface="Calibri" panose="020F0502020204030204" pitchFamily="34" charset="0"/>
                  <a:cs typeface="Calibri" panose="020F0502020204030204" pitchFamily="34" charset="0"/>
                </a:rPr>
                <a:t>(intermediate causation)</a:t>
              </a:r>
            </a:p>
          </p:txBody>
        </p:sp>
        <p:sp>
          <p:nvSpPr>
            <p:cNvPr id="114" name="Rectangle 30"/>
            <p:cNvSpPr>
              <a:spLocks noChangeArrowheads="1"/>
            </p:cNvSpPr>
            <p:nvPr/>
          </p:nvSpPr>
          <p:spPr bwMode="auto">
            <a:xfrm>
              <a:off x="2555776" y="4833156"/>
              <a:ext cx="1154907" cy="504056"/>
            </a:xfrm>
            <a:prstGeom prst="rect">
              <a:avLst/>
            </a:prstGeom>
            <a:solidFill>
              <a:schemeClr val="bg1">
                <a:lumMod val="85000"/>
              </a:schemeClr>
            </a:solidFill>
            <a:ln w="6350">
              <a:solidFill>
                <a:schemeClr val="bg1">
                  <a:lumMod val="75000"/>
                </a:schemeClr>
              </a:solidFill>
              <a:miter lim="800000"/>
              <a:headEnd/>
              <a:tailEnd/>
            </a:ln>
          </p:spPr>
          <p:txBody>
            <a:bodyPr lIns="36000" tIns="36000" rIns="0" bIns="36000" anchor="ctr"/>
            <a:lstStyle/>
            <a:p>
              <a:pPr algn="ctr" eaLnBrk="1" hangingPunct="1"/>
              <a:r>
                <a:rPr lang="en-US" sz="900" b="1" dirty="0">
                  <a:solidFill>
                    <a:srgbClr val="008000"/>
                  </a:solidFill>
                  <a:latin typeface="Calibri" panose="020F0502020204030204" pitchFamily="34" charset="0"/>
                  <a:cs typeface="Calibri" panose="020F0502020204030204" pitchFamily="34" charset="0"/>
                </a:rPr>
                <a:t>Information in recipe exceeds the Chef's capabilities (x1.2.1.1) </a:t>
              </a:r>
              <a:endParaRPr lang="en-US" sz="900" b="1" baseline="-25000" dirty="0">
                <a:solidFill>
                  <a:srgbClr val="008000"/>
                </a:solidFill>
                <a:latin typeface="Calibri" panose="020F0502020204030204" pitchFamily="34" charset="0"/>
                <a:cs typeface="Calibri" panose="020F0502020204030204" pitchFamily="34" charset="0"/>
              </a:endParaRPr>
            </a:p>
          </p:txBody>
        </p:sp>
        <p:cxnSp>
          <p:nvCxnSpPr>
            <p:cNvPr id="232" name="Gerade Verbindung mit Pfeil 231"/>
            <p:cNvCxnSpPr>
              <a:cxnSpLocks/>
              <a:stCxn id="113" idx="2"/>
              <a:endCxn id="138" idx="0"/>
            </p:cNvCxnSpPr>
            <p:nvPr/>
          </p:nvCxnSpPr>
          <p:spPr bwMode="auto">
            <a:xfrm>
              <a:off x="3133225" y="4653131"/>
              <a:ext cx="0" cy="180020"/>
            </a:xfrm>
            <a:prstGeom prst="straightConnector1">
              <a:avLst/>
            </a:prstGeom>
            <a:noFill/>
            <a:ln w="12700" cap="flat" cmpd="sng" algn="ctr">
              <a:solidFill>
                <a:schemeClr val="tx1">
                  <a:lumMod val="50000"/>
                  <a:lumOff val="50000"/>
                </a:schemeClr>
              </a:solidFill>
              <a:prstDash val="solid"/>
              <a:round/>
              <a:headEnd type="none" w="med" len="med"/>
              <a:tailEnd type="triangle" w="med" len="med"/>
            </a:ln>
            <a:effectLst/>
          </p:spPr>
        </p:cxnSp>
      </p:grpSp>
      <p:grpSp>
        <p:nvGrpSpPr>
          <p:cNvPr id="10" name="Gruppieren 9"/>
          <p:cNvGrpSpPr/>
          <p:nvPr/>
        </p:nvGrpSpPr>
        <p:grpSpPr>
          <a:xfrm>
            <a:off x="4061261" y="2613102"/>
            <a:ext cx="4086454" cy="1499974"/>
            <a:chOff x="1056449" y="4125269"/>
            <a:chExt cx="4086454" cy="1499974"/>
          </a:xfrm>
        </p:grpSpPr>
        <p:cxnSp>
          <p:nvCxnSpPr>
            <p:cNvPr id="125" name="Gerade Verbindung mit Pfeil 124"/>
            <p:cNvCxnSpPr>
              <a:cxnSpLocks/>
              <a:stCxn id="123" idx="1"/>
              <a:endCxn id="172" idx="0"/>
            </p:cNvCxnSpPr>
            <p:nvPr/>
          </p:nvCxnSpPr>
          <p:spPr bwMode="auto">
            <a:xfrm flipH="1">
              <a:off x="2316589" y="4479212"/>
              <a:ext cx="1458161" cy="1146031"/>
            </a:xfrm>
            <a:prstGeom prst="straightConnector1">
              <a:avLst/>
            </a:prstGeom>
            <a:noFill/>
            <a:ln w="9525" cap="flat" cmpd="sng" algn="ctr">
              <a:solidFill>
                <a:srgbClr val="00B0F0"/>
              </a:solidFill>
              <a:prstDash val="solid"/>
              <a:round/>
              <a:headEnd type="none" w="med" len="med"/>
              <a:tailEnd type="triangle" w="med" len="med"/>
            </a:ln>
            <a:effectLst/>
          </p:spPr>
        </p:cxnSp>
        <p:cxnSp>
          <p:nvCxnSpPr>
            <p:cNvPr id="126" name="Gerade Verbindung mit Pfeil 125"/>
            <p:cNvCxnSpPr>
              <a:cxnSpLocks/>
              <a:stCxn id="123" idx="1"/>
              <a:endCxn id="168" idx="0"/>
            </p:cNvCxnSpPr>
            <p:nvPr/>
          </p:nvCxnSpPr>
          <p:spPr bwMode="auto">
            <a:xfrm flipH="1">
              <a:off x="1056449" y="4479212"/>
              <a:ext cx="2718301" cy="1146031"/>
            </a:xfrm>
            <a:prstGeom prst="straightConnector1">
              <a:avLst/>
            </a:prstGeom>
            <a:noFill/>
            <a:ln w="9525" cap="flat" cmpd="sng" algn="ctr">
              <a:solidFill>
                <a:srgbClr val="00B0F0"/>
              </a:solidFill>
              <a:prstDash val="solid"/>
              <a:round/>
              <a:headEnd type="none" w="med" len="med"/>
              <a:tailEnd type="triangle" w="med" len="med"/>
            </a:ln>
            <a:effectLst/>
          </p:spPr>
        </p:cxnSp>
        <p:sp>
          <p:nvSpPr>
            <p:cNvPr id="123" name="Text Box 27"/>
            <p:cNvSpPr txBox="1">
              <a:spLocks noChangeArrowheads="1"/>
            </p:cNvSpPr>
            <p:nvPr/>
          </p:nvSpPr>
          <p:spPr bwMode="auto">
            <a:xfrm>
              <a:off x="3774750" y="4125269"/>
              <a:ext cx="136815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2"/>
                  </a:solidFill>
                  <a:latin typeface="Arial" pitchFamily="34" charset="0"/>
                </a:defRPr>
              </a:lvl1pPr>
              <a:lvl2pPr marL="742950" indent="-285750">
                <a:defRPr sz="1400">
                  <a:solidFill>
                    <a:schemeClr val="tx2"/>
                  </a:solidFill>
                  <a:latin typeface="Arial" pitchFamily="34" charset="0"/>
                </a:defRPr>
              </a:lvl2pPr>
              <a:lvl3pPr marL="1143000" indent="-228600">
                <a:defRPr sz="1400">
                  <a:solidFill>
                    <a:schemeClr val="tx2"/>
                  </a:solidFill>
                  <a:latin typeface="Arial" pitchFamily="34" charset="0"/>
                </a:defRPr>
              </a:lvl3pPr>
              <a:lvl4pPr marL="1600200" indent="-228600">
                <a:defRPr sz="1400">
                  <a:solidFill>
                    <a:schemeClr val="tx2"/>
                  </a:solidFill>
                  <a:latin typeface="Arial" pitchFamily="34" charset="0"/>
                </a:defRPr>
              </a:lvl4pPr>
              <a:lvl5pPr marL="2057400" indent="-228600">
                <a:defRPr sz="1400">
                  <a:solidFill>
                    <a:schemeClr val="tx2"/>
                  </a:solidFill>
                  <a:latin typeface="Arial" pitchFamily="34" charset="0"/>
                </a:defRPr>
              </a:lvl5pPr>
              <a:lvl6pPr marL="2514600" indent="-228600" eaLnBrk="0" fontAlgn="base" hangingPunct="0">
                <a:spcBef>
                  <a:spcPct val="0"/>
                </a:spcBef>
                <a:spcAft>
                  <a:spcPct val="0"/>
                </a:spcAft>
                <a:defRPr sz="1400">
                  <a:solidFill>
                    <a:schemeClr val="tx2"/>
                  </a:solidFill>
                  <a:latin typeface="Arial" pitchFamily="34" charset="0"/>
                </a:defRPr>
              </a:lvl6pPr>
              <a:lvl7pPr marL="2971800" indent="-228600" eaLnBrk="0" fontAlgn="base" hangingPunct="0">
                <a:spcBef>
                  <a:spcPct val="0"/>
                </a:spcBef>
                <a:spcAft>
                  <a:spcPct val="0"/>
                </a:spcAft>
                <a:defRPr sz="1400">
                  <a:solidFill>
                    <a:schemeClr val="tx2"/>
                  </a:solidFill>
                  <a:latin typeface="Arial" pitchFamily="34" charset="0"/>
                </a:defRPr>
              </a:lvl7pPr>
              <a:lvl8pPr marL="3429000" indent="-228600" eaLnBrk="0" fontAlgn="base" hangingPunct="0">
                <a:spcBef>
                  <a:spcPct val="0"/>
                </a:spcBef>
                <a:spcAft>
                  <a:spcPct val="0"/>
                </a:spcAft>
                <a:defRPr sz="1400">
                  <a:solidFill>
                    <a:schemeClr val="tx2"/>
                  </a:solidFill>
                  <a:latin typeface="Arial" pitchFamily="34" charset="0"/>
                </a:defRPr>
              </a:lvl8pPr>
              <a:lvl9pPr marL="3886200" indent="-228600" eaLnBrk="0" fontAlgn="base" hangingPunct="0">
                <a:spcBef>
                  <a:spcPct val="0"/>
                </a:spcBef>
                <a:spcAft>
                  <a:spcPct val="0"/>
                </a:spcAft>
                <a:defRPr sz="1400">
                  <a:solidFill>
                    <a:schemeClr val="tx2"/>
                  </a:solidFill>
                  <a:latin typeface="Arial" pitchFamily="34" charset="0"/>
                </a:defRPr>
              </a:lvl9pPr>
            </a:lstStyle>
            <a:p>
              <a:pPr eaLnBrk="1" hangingPunct="1"/>
              <a:r>
                <a:rPr lang="en-US" sz="800" b="1" dirty="0">
                  <a:solidFill>
                    <a:srgbClr val="0099FF"/>
                  </a:solidFill>
                  <a:latin typeface="Calibri" panose="020F0502020204030204" pitchFamily="34" charset="0"/>
                  <a:cs typeface="Calibri" panose="020F0502020204030204" pitchFamily="34" charset="0"/>
                </a:rPr>
                <a:t>The logical links between causes determine the scope of necessary solutions:</a:t>
              </a:r>
            </a:p>
            <a:p>
              <a:pPr marL="92075" indent="-92075" eaLnBrk="1" hangingPunct="1">
                <a:buFontTx/>
                <a:buChar char="-"/>
              </a:pPr>
              <a:r>
                <a:rPr lang="en-US" sz="800" b="1" u="sng" dirty="0">
                  <a:solidFill>
                    <a:srgbClr val="0099FF"/>
                  </a:solidFill>
                  <a:latin typeface="Calibri" panose="020F0502020204030204" pitchFamily="34" charset="0"/>
                  <a:cs typeface="Calibri" panose="020F0502020204030204" pitchFamily="34" charset="0"/>
                </a:rPr>
                <a:t>or</a:t>
              </a:r>
              <a:r>
                <a:rPr lang="en-US" sz="800" b="1" dirty="0">
                  <a:solidFill>
                    <a:srgbClr val="0099FF"/>
                  </a:solidFill>
                  <a:latin typeface="Calibri" panose="020F0502020204030204" pitchFamily="34" charset="0"/>
                  <a:cs typeface="Calibri" panose="020F0502020204030204" pitchFamily="34" charset="0"/>
                </a:rPr>
                <a:t>: select both</a:t>
              </a:r>
            </a:p>
            <a:p>
              <a:pPr marL="92075" indent="-92075" eaLnBrk="1" hangingPunct="1">
                <a:buFontTx/>
                <a:buChar char="-"/>
              </a:pPr>
              <a:r>
                <a:rPr lang="en-US" sz="800" b="1" u="sng" dirty="0">
                  <a:solidFill>
                    <a:srgbClr val="0099FF"/>
                  </a:solidFill>
                  <a:latin typeface="Calibri" panose="020F0502020204030204" pitchFamily="34" charset="0"/>
                  <a:cs typeface="Calibri" panose="020F0502020204030204" pitchFamily="34" charset="0"/>
                </a:rPr>
                <a:t>and</a:t>
              </a:r>
              <a:r>
                <a:rPr lang="en-US" sz="800" b="1" dirty="0">
                  <a:solidFill>
                    <a:srgbClr val="0099FF"/>
                  </a:solidFill>
                  <a:latin typeface="Calibri" panose="020F0502020204030204" pitchFamily="34" charset="0"/>
                  <a:cs typeface="Calibri" panose="020F0502020204030204" pitchFamily="34" charset="0"/>
                </a:rPr>
                <a:t>: select (at least) one</a:t>
              </a:r>
            </a:p>
          </p:txBody>
        </p:sp>
      </p:grpSp>
      <p:grpSp>
        <p:nvGrpSpPr>
          <p:cNvPr id="27" name="Gruppieren 26"/>
          <p:cNvGrpSpPr/>
          <p:nvPr/>
        </p:nvGrpSpPr>
        <p:grpSpPr>
          <a:xfrm>
            <a:off x="5408637" y="4653131"/>
            <a:ext cx="1154907" cy="684086"/>
            <a:chOff x="5145285" y="4761138"/>
            <a:chExt cx="1154907" cy="684086"/>
          </a:xfrm>
        </p:grpSpPr>
        <p:sp>
          <p:nvSpPr>
            <p:cNvPr id="158" name="Rectangle 30"/>
            <p:cNvSpPr>
              <a:spLocks noChangeArrowheads="1"/>
            </p:cNvSpPr>
            <p:nvPr/>
          </p:nvSpPr>
          <p:spPr bwMode="auto">
            <a:xfrm>
              <a:off x="5145285" y="4941168"/>
              <a:ext cx="1154907" cy="504056"/>
            </a:xfrm>
            <a:prstGeom prst="rect">
              <a:avLst/>
            </a:prstGeom>
            <a:solidFill>
              <a:schemeClr val="bg1">
                <a:lumMod val="85000"/>
              </a:schemeClr>
            </a:solidFill>
            <a:ln w="6350">
              <a:solidFill>
                <a:schemeClr val="bg1">
                  <a:lumMod val="75000"/>
                </a:schemeClr>
              </a:solidFill>
              <a:miter lim="800000"/>
              <a:headEnd/>
              <a:tailEnd/>
            </a:ln>
          </p:spPr>
          <p:txBody>
            <a:bodyPr lIns="36000" tIns="36000" rIns="0" bIns="36000" anchor="ctr"/>
            <a:lstStyle/>
            <a:p>
              <a:pPr algn="ctr" eaLnBrk="1" hangingPunct="1"/>
              <a:r>
                <a:rPr lang="en-US" sz="900" b="1" dirty="0">
                  <a:solidFill>
                    <a:srgbClr val="008000"/>
                  </a:solidFill>
                  <a:latin typeface="Calibri" panose="020F0502020204030204" pitchFamily="34" charset="0"/>
                  <a:cs typeface="Calibri" panose="020F0502020204030204" pitchFamily="34" charset="0"/>
                </a:rPr>
                <a:t>Manager has restricted the consumption of chocolate </a:t>
              </a:r>
              <a:r>
                <a:rPr lang="en-US" sz="800" b="1" dirty="0">
                  <a:solidFill>
                    <a:srgbClr val="008000"/>
                  </a:solidFill>
                  <a:latin typeface="Calibri" panose="020F0502020204030204" pitchFamily="34" charset="0"/>
                  <a:cs typeface="Calibri" panose="020F0502020204030204" pitchFamily="34" charset="0"/>
                </a:rPr>
                <a:t>(x1.2.3.1) </a:t>
              </a:r>
              <a:endParaRPr lang="en-US" sz="800" b="1" baseline="-25000" dirty="0">
                <a:solidFill>
                  <a:srgbClr val="008000"/>
                </a:solidFill>
                <a:latin typeface="Calibri" panose="020F0502020204030204" pitchFamily="34" charset="0"/>
                <a:cs typeface="Calibri" panose="020F0502020204030204" pitchFamily="34" charset="0"/>
              </a:endParaRPr>
            </a:p>
          </p:txBody>
        </p:sp>
        <p:cxnSp>
          <p:nvCxnSpPr>
            <p:cNvPr id="159" name="Gerade Verbindung mit Pfeil 158"/>
            <p:cNvCxnSpPr>
              <a:cxnSpLocks/>
              <a:stCxn id="139" idx="2"/>
              <a:endCxn id="140" idx="0"/>
            </p:cNvCxnSpPr>
            <p:nvPr/>
          </p:nvCxnSpPr>
          <p:spPr bwMode="auto">
            <a:xfrm>
              <a:off x="5722734" y="4761138"/>
              <a:ext cx="2779" cy="180020"/>
            </a:xfrm>
            <a:prstGeom prst="straightConnector1">
              <a:avLst/>
            </a:prstGeom>
            <a:noFill/>
            <a:ln w="12700" cap="flat" cmpd="sng" algn="ctr">
              <a:solidFill>
                <a:schemeClr val="tx1">
                  <a:lumMod val="50000"/>
                  <a:lumOff val="50000"/>
                </a:schemeClr>
              </a:solidFill>
              <a:prstDash val="solid"/>
              <a:round/>
              <a:headEnd type="none" w="med" len="med"/>
              <a:tailEnd type="triangle" w="med" len="med"/>
            </a:ln>
            <a:effectLst/>
          </p:spPr>
        </p:cxnSp>
      </p:grpSp>
      <p:grpSp>
        <p:nvGrpSpPr>
          <p:cNvPr id="31" name="Gruppieren 30"/>
          <p:cNvGrpSpPr/>
          <p:nvPr/>
        </p:nvGrpSpPr>
        <p:grpSpPr>
          <a:xfrm>
            <a:off x="5411416" y="5337207"/>
            <a:ext cx="1154907" cy="684076"/>
            <a:chOff x="5148064" y="5445224"/>
            <a:chExt cx="1154907" cy="684076"/>
          </a:xfrm>
        </p:grpSpPr>
        <p:sp>
          <p:nvSpPr>
            <p:cNvPr id="161" name="Rectangle 30"/>
            <p:cNvSpPr>
              <a:spLocks noChangeArrowheads="1"/>
            </p:cNvSpPr>
            <p:nvPr/>
          </p:nvSpPr>
          <p:spPr bwMode="auto">
            <a:xfrm>
              <a:off x="5148064" y="5625244"/>
              <a:ext cx="1154907" cy="504056"/>
            </a:xfrm>
            <a:prstGeom prst="rect">
              <a:avLst/>
            </a:prstGeom>
            <a:solidFill>
              <a:schemeClr val="bg1">
                <a:lumMod val="85000"/>
              </a:schemeClr>
            </a:solidFill>
            <a:ln w="6350">
              <a:solidFill>
                <a:schemeClr val="bg1">
                  <a:lumMod val="75000"/>
                </a:schemeClr>
              </a:solidFill>
              <a:miter lim="800000"/>
              <a:headEnd/>
              <a:tailEnd/>
            </a:ln>
          </p:spPr>
          <p:txBody>
            <a:bodyPr lIns="36000" tIns="36000" rIns="0" bIns="36000" anchor="ctr"/>
            <a:lstStyle/>
            <a:p>
              <a:pPr algn="ctr" eaLnBrk="1" hangingPunct="1"/>
              <a:r>
                <a:rPr lang="en-US" sz="900" b="1" dirty="0">
                  <a:solidFill>
                    <a:srgbClr val="008000"/>
                  </a:solidFill>
                  <a:latin typeface="Calibri" panose="020F0502020204030204" pitchFamily="34" charset="0"/>
                  <a:cs typeface="Calibri" panose="020F0502020204030204" pitchFamily="34" charset="0"/>
                </a:rPr>
                <a:t>Too much chocolate is unhealthy for young Chefs </a:t>
              </a:r>
              <a:r>
                <a:rPr lang="en-US" sz="800" b="1" dirty="0">
                  <a:solidFill>
                    <a:srgbClr val="008000"/>
                  </a:solidFill>
                  <a:latin typeface="Calibri" panose="020F0502020204030204" pitchFamily="34" charset="0"/>
                  <a:cs typeface="Calibri" panose="020F0502020204030204" pitchFamily="34" charset="0"/>
                </a:rPr>
                <a:t>(x1.2.3.1.1)</a:t>
              </a:r>
              <a:endParaRPr lang="en-US" sz="800" b="1" baseline="-25000" dirty="0">
                <a:solidFill>
                  <a:srgbClr val="008000"/>
                </a:solidFill>
                <a:latin typeface="Calibri" panose="020F0502020204030204" pitchFamily="34" charset="0"/>
                <a:cs typeface="Calibri" panose="020F0502020204030204" pitchFamily="34" charset="0"/>
              </a:endParaRPr>
            </a:p>
          </p:txBody>
        </p:sp>
        <p:cxnSp>
          <p:nvCxnSpPr>
            <p:cNvPr id="173" name="Gerade Verbindung mit Pfeil 172"/>
            <p:cNvCxnSpPr>
              <a:cxnSpLocks/>
              <a:stCxn id="140" idx="2"/>
              <a:endCxn id="161" idx="0"/>
            </p:cNvCxnSpPr>
            <p:nvPr/>
          </p:nvCxnSpPr>
          <p:spPr bwMode="auto">
            <a:xfrm>
              <a:off x="5725513" y="5445224"/>
              <a:ext cx="5" cy="180020"/>
            </a:xfrm>
            <a:prstGeom prst="straightConnector1">
              <a:avLst/>
            </a:prstGeom>
            <a:noFill/>
            <a:ln w="12700" cap="flat" cmpd="sng" algn="ctr">
              <a:solidFill>
                <a:schemeClr val="tx1">
                  <a:lumMod val="50000"/>
                  <a:lumOff val="50000"/>
                </a:schemeClr>
              </a:solidFill>
              <a:prstDash val="solid"/>
              <a:round/>
              <a:headEnd type="none" w="med" len="med"/>
              <a:tailEnd type="triangle" w="med" len="med"/>
            </a:ln>
            <a:effectLst/>
          </p:spPr>
        </p:cxnSp>
      </p:grpSp>
      <p:grpSp>
        <p:nvGrpSpPr>
          <p:cNvPr id="9" name="Gruppieren 8"/>
          <p:cNvGrpSpPr/>
          <p:nvPr/>
        </p:nvGrpSpPr>
        <p:grpSpPr>
          <a:xfrm>
            <a:off x="3974030" y="1988840"/>
            <a:ext cx="1722634" cy="647492"/>
            <a:chOff x="3712436" y="2096857"/>
            <a:chExt cx="1722634" cy="647492"/>
          </a:xfrm>
        </p:grpSpPr>
        <p:grpSp>
          <p:nvGrpSpPr>
            <p:cNvPr id="716845" name="Gruppieren 716844"/>
            <p:cNvGrpSpPr/>
            <p:nvPr/>
          </p:nvGrpSpPr>
          <p:grpSpPr>
            <a:xfrm>
              <a:off x="3712436" y="2096857"/>
              <a:ext cx="1722634" cy="523220"/>
              <a:chOff x="3712436" y="2096857"/>
              <a:chExt cx="1722634" cy="523220"/>
            </a:xfrm>
          </p:grpSpPr>
          <p:cxnSp>
            <p:nvCxnSpPr>
              <p:cNvPr id="716838" name="Gerade Verbindung mit Pfeil 716837"/>
              <p:cNvCxnSpPr>
                <a:cxnSpLocks/>
                <a:stCxn id="79" idx="3"/>
                <a:endCxn id="80" idx="1"/>
              </p:cNvCxnSpPr>
              <p:nvPr/>
            </p:nvCxnSpPr>
            <p:spPr bwMode="auto">
              <a:xfrm>
                <a:off x="3712436" y="2456903"/>
                <a:ext cx="1722634" cy="0"/>
              </a:xfrm>
              <a:prstGeom prst="straightConnector1">
                <a:avLst/>
              </a:prstGeom>
              <a:noFill/>
              <a:ln w="9525" cap="flat" cmpd="sng" algn="ctr">
                <a:solidFill>
                  <a:schemeClr val="tx1">
                    <a:lumMod val="95000"/>
                    <a:lumOff val="5000"/>
                  </a:schemeClr>
                </a:solidFill>
                <a:prstDash val="solid"/>
                <a:round/>
                <a:headEnd type="triangle" w="med" len="med"/>
                <a:tailEnd type="triangle" w="med" len="med"/>
              </a:ln>
              <a:effectLst/>
            </p:spPr>
          </p:cxnSp>
          <p:sp>
            <p:nvSpPr>
              <p:cNvPr id="716840" name="Textfeld 716839"/>
              <p:cNvSpPr txBox="1"/>
              <p:nvPr/>
            </p:nvSpPr>
            <p:spPr>
              <a:xfrm>
                <a:off x="3936992" y="2096857"/>
                <a:ext cx="1342034" cy="523220"/>
              </a:xfrm>
              <a:prstGeom prst="rect">
                <a:avLst/>
              </a:prstGeom>
              <a:noFill/>
            </p:spPr>
            <p:txBody>
              <a:bodyPr wrap="none" rtlCol="0">
                <a:spAutoFit/>
              </a:bodyPr>
              <a:lstStyle/>
              <a:p>
                <a:pPr algn="ctr">
                  <a:lnSpc>
                    <a:spcPct val="150000"/>
                  </a:lnSpc>
                </a:pPr>
                <a:r>
                  <a:rPr lang="en-US" sz="800" b="1">
                    <a:latin typeface="Calibri" panose="020F0502020204030204" pitchFamily="34" charset="0"/>
                    <a:cs typeface="Calibri" panose="020F0502020204030204" pitchFamily="34" charset="0"/>
                  </a:rPr>
                  <a:t>Difference Hypothesis</a:t>
                </a:r>
              </a:p>
              <a:p>
                <a:pPr algn="ctr"/>
                <a:r>
                  <a:rPr lang="en-US" sz="800" b="1">
                    <a:solidFill>
                      <a:srgbClr val="C00000"/>
                    </a:solidFill>
                    <a:latin typeface="Calibri" panose="020F0502020204030204" pitchFamily="34" charset="0"/>
                    <a:cs typeface="Calibri" panose="020F0502020204030204" pitchFamily="34" charset="0"/>
                  </a:rPr>
                  <a:t>Y1 </a:t>
                </a:r>
                <a:r>
                  <a:rPr lang="en-US" sz="800" b="1">
                    <a:latin typeface="Calibri" panose="020F0502020204030204" pitchFamily="34" charset="0"/>
                    <a:cs typeface="Calibri" panose="020F0502020204030204" pitchFamily="34" charset="0"/>
                  </a:rPr>
                  <a:t>=/ ≠ </a:t>
                </a:r>
                <a:r>
                  <a:rPr lang="en-US" sz="800" b="1">
                    <a:solidFill>
                      <a:srgbClr val="C00000"/>
                    </a:solidFill>
                    <a:latin typeface="Calibri" panose="020F0502020204030204" pitchFamily="34" charset="0"/>
                    <a:cs typeface="Calibri" panose="020F0502020204030204" pitchFamily="34" charset="0"/>
                  </a:rPr>
                  <a:t>Y2</a:t>
                </a:r>
                <a:r>
                  <a:rPr lang="en-US" sz="800" b="1">
                    <a:solidFill>
                      <a:schemeClr val="tx1"/>
                    </a:solidFill>
                    <a:latin typeface="Calibri" panose="020F0502020204030204" pitchFamily="34" charset="0"/>
                    <a:cs typeface="Calibri" panose="020F0502020204030204" pitchFamily="34" charset="0"/>
                  </a:rPr>
                  <a:t> …</a:t>
                </a:r>
              </a:p>
              <a:p>
                <a:pPr algn="ctr"/>
                <a:r>
                  <a:rPr lang="en-US" sz="800" b="1">
                    <a:solidFill>
                      <a:schemeClr val="tx1"/>
                    </a:solidFill>
                    <a:latin typeface="Calibri" panose="020F0502020204030204" pitchFamily="34" charset="0"/>
                    <a:cs typeface="Calibri" panose="020F0502020204030204" pitchFamily="34" charset="0"/>
                  </a:rPr>
                  <a:t>(Test: Chi</a:t>
                </a:r>
                <a:r>
                  <a:rPr lang="en-US" sz="800" b="1" baseline="30000">
                    <a:solidFill>
                      <a:schemeClr val="tx1"/>
                    </a:solidFill>
                    <a:latin typeface="Calibri" panose="020F0502020204030204" pitchFamily="34" charset="0"/>
                    <a:cs typeface="Calibri" panose="020F0502020204030204" pitchFamily="34" charset="0"/>
                  </a:rPr>
                  <a:t>2</a:t>
                </a:r>
                <a:r>
                  <a:rPr lang="en-US" sz="800" b="1">
                    <a:solidFill>
                      <a:schemeClr val="tx1"/>
                    </a:solidFill>
                    <a:latin typeface="Calibri" panose="020F0502020204030204" pitchFamily="34" charset="0"/>
                    <a:cs typeface="Calibri" panose="020F0502020204030204" pitchFamily="34" charset="0"/>
                  </a:rPr>
                  <a:t>, t-Test/ ANOVA)</a:t>
                </a:r>
              </a:p>
            </p:txBody>
          </p:sp>
        </p:grpSp>
        <p:sp>
          <p:nvSpPr>
            <p:cNvPr id="162" name="Textfeld 161"/>
            <p:cNvSpPr txBox="1"/>
            <p:nvPr/>
          </p:nvSpPr>
          <p:spPr>
            <a:xfrm>
              <a:off x="4135637" y="2528905"/>
              <a:ext cx="904415" cy="215444"/>
            </a:xfrm>
            <a:prstGeom prst="rect">
              <a:avLst/>
            </a:prstGeom>
            <a:noFill/>
          </p:spPr>
          <p:txBody>
            <a:bodyPr wrap="none" rtlCol="0">
              <a:spAutoFit/>
            </a:bodyPr>
            <a:lstStyle/>
            <a:p>
              <a:pPr algn="ctr"/>
              <a:r>
                <a:rPr lang="en-US" sz="800" b="1">
                  <a:solidFill>
                    <a:schemeClr val="tx1"/>
                  </a:solidFill>
                  <a:latin typeface="Symbol" panose="05050102010706020507" pitchFamily="18" charset="2"/>
                </a:rPr>
                <a:t>D</a:t>
              </a:r>
              <a:r>
                <a:rPr lang="en-US" sz="800" b="1">
                  <a:solidFill>
                    <a:schemeClr val="tx1"/>
                  </a:solidFill>
                </a:rPr>
                <a:t>= 1,52 grades</a:t>
              </a:r>
            </a:p>
          </p:txBody>
        </p:sp>
        <p:sp>
          <p:nvSpPr>
            <p:cNvPr id="174" name="Ellipse 173"/>
            <p:cNvSpPr/>
            <p:nvPr/>
          </p:nvSpPr>
          <p:spPr bwMode="auto">
            <a:xfrm>
              <a:off x="3854186" y="2276877"/>
              <a:ext cx="216024" cy="216024"/>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0" tIns="0" rIns="0" bIns="0" numCol="1" rtlCol="0" anchor="ctr" anchorCtr="0" compatLnSpc="1">
              <a:prstTxWarp prst="textNoShape">
                <a:avLst/>
              </a:prstTxWarp>
              <a:noAutofit/>
            </a:bodyPr>
            <a:lstStyle/>
            <a:p>
              <a:pPr algn="ctr"/>
              <a:r>
                <a:rPr lang="en-US" sz="1000">
                  <a:solidFill>
                    <a:schemeClr val="bg1"/>
                  </a:solidFill>
                  <a:latin typeface="Arial" charset="0"/>
                </a:rPr>
                <a:t>1.</a:t>
              </a:r>
            </a:p>
          </p:txBody>
        </p:sp>
      </p:grpSp>
      <p:grpSp>
        <p:nvGrpSpPr>
          <p:cNvPr id="12" name="Gruppieren 11"/>
          <p:cNvGrpSpPr/>
          <p:nvPr/>
        </p:nvGrpSpPr>
        <p:grpSpPr>
          <a:xfrm>
            <a:off x="2675620" y="3428995"/>
            <a:ext cx="1480601" cy="338554"/>
            <a:chOff x="2448277" y="3537012"/>
            <a:chExt cx="1480601" cy="338554"/>
          </a:xfrm>
        </p:grpSpPr>
        <p:sp>
          <p:nvSpPr>
            <p:cNvPr id="164" name="Textfeld 163"/>
            <p:cNvSpPr txBox="1"/>
            <p:nvPr/>
          </p:nvSpPr>
          <p:spPr>
            <a:xfrm>
              <a:off x="2663788" y="3537012"/>
              <a:ext cx="1265090" cy="338554"/>
            </a:xfrm>
            <a:prstGeom prst="rect">
              <a:avLst/>
            </a:prstGeom>
            <a:noFill/>
          </p:spPr>
          <p:txBody>
            <a:bodyPr wrap="none" rtlCol="0">
              <a:spAutoFit/>
            </a:bodyPr>
            <a:lstStyle/>
            <a:p>
              <a:r>
                <a:rPr lang="en-US" sz="800" b="1">
                  <a:solidFill>
                    <a:schemeClr val="tx1"/>
                  </a:solidFill>
                  <a:latin typeface="Symbol" panose="05050102010706020507" pitchFamily="18" charset="2"/>
                </a:rPr>
                <a:t>D</a:t>
              </a:r>
              <a:r>
                <a:rPr lang="en-US" sz="800" b="1">
                  <a:solidFill>
                    <a:schemeClr val="tx1"/>
                  </a:solidFill>
                </a:rPr>
                <a:t>= 3,1 grades in Taste</a:t>
              </a:r>
            </a:p>
            <a:p>
              <a:r>
                <a:rPr lang="en-US" sz="800" b="1">
                  <a:solidFill>
                    <a:schemeClr val="tx1"/>
                  </a:solidFill>
                </a:rPr>
                <a:t>between conditions</a:t>
              </a:r>
            </a:p>
          </p:txBody>
        </p:sp>
        <p:sp>
          <p:nvSpPr>
            <p:cNvPr id="177" name="Ellipse 176"/>
            <p:cNvSpPr/>
            <p:nvPr/>
          </p:nvSpPr>
          <p:spPr bwMode="auto">
            <a:xfrm>
              <a:off x="2448277" y="3573016"/>
              <a:ext cx="216024" cy="216024"/>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0" tIns="0" rIns="0" bIns="0" numCol="1" rtlCol="0" anchor="ctr" anchorCtr="0" compatLnSpc="1">
              <a:prstTxWarp prst="textNoShape">
                <a:avLst/>
              </a:prstTxWarp>
              <a:noAutofit/>
            </a:bodyPr>
            <a:lstStyle/>
            <a:p>
              <a:pPr algn="ctr"/>
              <a:r>
                <a:rPr lang="en-US" sz="1000">
                  <a:solidFill>
                    <a:schemeClr val="bg1"/>
                  </a:solidFill>
                  <a:latin typeface="Arial" charset="0"/>
                </a:rPr>
                <a:t>3.</a:t>
              </a:r>
            </a:p>
          </p:txBody>
        </p:sp>
      </p:grpSp>
      <p:grpSp>
        <p:nvGrpSpPr>
          <p:cNvPr id="11" name="Gruppieren 10"/>
          <p:cNvGrpSpPr/>
          <p:nvPr/>
        </p:nvGrpSpPr>
        <p:grpSpPr>
          <a:xfrm>
            <a:off x="2207060" y="1988840"/>
            <a:ext cx="1238195" cy="1306447"/>
            <a:chOff x="1943708" y="2096852"/>
            <a:chExt cx="1238195" cy="1306447"/>
          </a:xfrm>
        </p:grpSpPr>
        <p:grpSp>
          <p:nvGrpSpPr>
            <p:cNvPr id="13" name="Gruppieren 12"/>
            <p:cNvGrpSpPr/>
            <p:nvPr/>
          </p:nvGrpSpPr>
          <p:grpSpPr>
            <a:xfrm>
              <a:off x="2178406" y="2096852"/>
              <a:ext cx="369332" cy="1306447"/>
              <a:chOff x="2178406" y="2096852"/>
              <a:chExt cx="369332" cy="1306447"/>
            </a:xfrm>
          </p:grpSpPr>
          <p:sp>
            <p:nvSpPr>
              <p:cNvPr id="255" name="Textfeld 254"/>
              <p:cNvSpPr txBox="1"/>
              <p:nvPr/>
            </p:nvSpPr>
            <p:spPr>
              <a:xfrm rot="5400000">
                <a:off x="1709848" y="2565410"/>
                <a:ext cx="1306447" cy="369332"/>
              </a:xfrm>
              <a:prstGeom prst="rect">
                <a:avLst/>
              </a:prstGeom>
              <a:solidFill>
                <a:schemeClr val="bg1"/>
              </a:solidFill>
            </p:spPr>
            <p:txBody>
              <a:bodyPr wrap="none" lIns="0" tIns="0" rIns="0" bIns="0" rtlCol="0">
                <a:spAutoFit/>
              </a:bodyPr>
              <a:lstStyle/>
              <a:p>
                <a:pPr algn="ctr"/>
                <a:r>
                  <a:rPr lang="en-US" sz="800" b="1">
                    <a:latin typeface="Calibri" panose="020F0502020204030204" pitchFamily="34" charset="0"/>
                    <a:cs typeface="Calibri" panose="020F0502020204030204" pitchFamily="34" charset="0"/>
                  </a:rPr>
                  <a:t>Relationship Hypothesis</a:t>
                </a:r>
              </a:p>
              <a:p>
                <a:pPr algn="ctr"/>
                <a:r>
                  <a:rPr lang="en-US" sz="800" b="1">
                    <a:solidFill>
                      <a:srgbClr val="C00000"/>
                    </a:solidFill>
                    <a:latin typeface="Calibri" panose="020F0502020204030204" pitchFamily="34" charset="0"/>
                    <a:cs typeface="Calibri" panose="020F0502020204030204" pitchFamily="34" charset="0"/>
                  </a:rPr>
                  <a:t>Y</a:t>
                </a:r>
                <a:r>
                  <a:rPr lang="en-US" sz="800" b="1">
                    <a:latin typeface="Calibri" panose="020F0502020204030204" pitchFamily="34" charset="0"/>
                    <a:cs typeface="Calibri" panose="020F0502020204030204" pitchFamily="34" charset="0"/>
                  </a:rPr>
                  <a:t>= f(</a:t>
                </a:r>
                <a:r>
                  <a:rPr lang="en-US" sz="800" b="1">
                    <a:solidFill>
                      <a:srgbClr val="008000"/>
                    </a:solidFill>
                    <a:latin typeface="Calibri" panose="020F0502020204030204" pitchFamily="34" charset="0"/>
                    <a:cs typeface="Calibri" panose="020F0502020204030204" pitchFamily="34" charset="0"/>
                  </a:rPr>
                  <a:t>x</a:t>
                </a:r>
                <a:r>
                  <a:rPr lang="en-US" sz="800" b="1">
                    <a:latin typeface="Calibri" panose="020F0502020204030204" pitchFamily="34" charset="0"/>
                    <a:cs typeface="Calibri" panose="020F0502020204030204" pitchFamily="34" charset="0"/>
                  </a:rPr>
                  <a:t>)</a:t>
                </a:r>
              </a:p>
              <a:p>
                <a:pPr algn="ctr"/>
                <a:r>
                  <a:rPr lang="en-US" sz="800" b="1">
                    <a:solidFill>
                      <a:schemeClr val="tx1"/>
                    </a:solidFill>
                    <a:latin typeface="Calibri" panose="020F0502020204030204" pitchFamily="34" charset="0"/>
                    <a:cs typeface="Calibri" panose="020F0502020204030204" pitchFamily="34" charset="0"/>
                  </a:rPr>
                  <a:t>(Test: Correlation/ Regression)</a:t>
                </a:r>
              </a:p>
            </p:txBody>
          </p:sp>
          <p:cxnSp>
            <p:nvCxnSpPr>
              <p:cNvPr id="254" name="Gerade Verbindung mit Pfeil 253"/>
              <p:cNvCxnSpPr/>
              <p:nvPr/>
            </p:nvCxnSpPr>
            <p:spPr bwMode="auto">
              <a:xfrm>
                <a:off x="2405374" y="2456892"/>
                <a:ext cx="0" cy="684076"/>
              </a:xfrm>
              <a:prstGeom prst="straightConnector1">
                <a:avLst/>
              </a:prstGeom>
              <a:noFill/>
              <a:ln w="9525" cap="flat" cmpd="sng" algn="ctr">
                <a:solidFill>
                  <a:schemeClr val="tx1">
                    <a:lumMod val="95000"/>
                    <a:lumOff val="5000"/>
                  </a:schemeClr>
                </a:solidFill>
                <a:prstDash val="solid"/>
                <a:round/>
                <a:headEnd type="triangle" w="med" len="med"/>
                <a:tailEnd type="triangle" w="med" len="med"/>
              </a:ln>
              <a:effectLst/>
            </p:spPr>
          </p:cxnSp>
        </p:grpSp>
        <p:sp>
          <p:nvSpPr>
            <p:cNvPr id="165" name="Textfeld 164"/>
            <p:cNvSpPr txBox="1"/>
            <p:nvPr/>
          </p:nvSpPr>
          <p:spPr>
            <a:xfrm>
              <a:off x="2484276" y="2709500"/>
              <a:ext cx="697627" cy="215444"/>
            </a:xfrm>
            <a:prstGeom prst="rect">
              <a:avLst/>
            </a:prstGeom>
            <a:noFill/>
          </p:spPr>
          <p:txBody>
            <a:bodyPr wrap="none" rtlCol="0">
              <a:spAutoFit/>
            </a:bodyPr>
            <a:lstStyle/>
            <a:p>
              <a:r>
                <a:rPr lang="en-US" sz="800" b="1">
                  <a:solidFill>
                    <a:schemeClr val="tx1"/>
                  </a:solidFill>
                </a:rPr>
                <a:t>R</a:t>
              </a:r>
              <a:r>
                <a:rPr lang="en-US" sz="800" b="1" baseline="30000">
                  <a:solidFill>
                    <a:schemeClr val="tx1"/>
                  </a:solidFill>
                </a:rPr>
                <a:t>2</a:t>
              </a:r>
              <a:r>
                <a:rPr lang="en-US" sz="800" b="1">
                  <a:solidFill>
                    <a:schemeClr val="tx1"/>
                  </a:solidFill>
                </a:rPr>
                <a:t>= 96,5%</a:t>
              </a:r>
            </a:p>
          </p:txBody>
        </p:sp>
        <p:sp>
          <p:nvSpPr>
            <p:cNvPr id="178" name="Ellipse 177"/>
            <p:cNvSpPr/>
            <p:nvPr/>
          </p:nvSpPr>
          <p:spPr bwMode="auto">
            <a:xfrm>
              <a:off x="1943708" y="2276872"/>
              <a:ext cx="216024" cy="216024"/>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0" tIns="0" rIns="0" bIns="0" numCol="1" rtlCol="0" anchor="ctr" anchorCtr="0" compatLnSpc="1">
              <a:prstTxWarp prst="textNoShape">
                <a:avLst/>
              </a:prstTxWarp>
              <a:noAutofit/>
            </a:bodyPr>
            <a:lstStyle/>
            <a:p>
              <a:pPr algn="ctr"/>
              <a:r>
                <a:rPr lang="en-US" sz="1000">
                  <a:solidFill>
                    <a:schemeClr val="bg1"/>
                  </a:solidFill>
                  <a:latin typeface="Arial" charset="0"/>
                </a:rPr>
                <a:t>2.</a:t>
              </a:r>
            </a:p>
          </p:txBody>
        </p:sp>
      </p:grpSp>
      <p:grpSp>
        <p:nvGrpSpPr>
          <p:cNvPr id="121" name="Gruppieren 120">
            <a:extLst>
              <a:ext uri="{FF2B5EF4-FFF2-40B4-BE49-F238E27FC236}">
                <a16:creationId xmlns:a16="http://schemas.microsoft.com/office/drawing/2014/main" id="{8A6D7311-FB0C-4E52-8DE4-BB38EB77D534}"/>
              </a:ext>
            </a:extLst>
          </p:cNvPr>
          <p:cNvGrpSpPr/>
          <p:nvPr/>
        </p:nvGrpSpPr>
        <p:grpSpPr>
          <a:xfrm>
            <a:off x="2675107" y="3702509"/>
            <a:ext cx="1526126" cy="338554"/>
            <a:chOff x="2519772" y="3537012"/>
            <a:chExt cx="1526126" cy="338554"/>
          </a:xfrm>
        </p:grpSpPr>
        <p:sp>
          <p:nvSpPr>
            <p:cNvPr id="127" name="Textfeld 126">
              <a:extLst>
                <a:ext uri="{FF2B5EF4-FFF2-40B4-BE49-F238E27FC236}">
                  <a16:creationId xmlns:a16="http://schemas.microsoft.com/office/drawing/2014/main" id="{DC711738-5011-473B-AD08-04CF8A6989E0}"/>
                </a:ext>
              </a:extLst>
            </p:cNvPr>
            <p:cNvSpPr txBox="1"/>
            <p:nvPr/>
          </p:nvSpPr>
          <p:spPr>
            <a:xfrm>
              <a:off x="2663788" y="3537012"/>
              <a:ext cx="1382110" cy="338554"/>
            </a:xfrm>
            <a:prstGeom prst="rect">
              <a:avLst/>
            </a:prstGeom>
            <a:noFill/>
          </p:spPr>
          <p:txBody>
            <a:bodyPr wrap="none" rtlCol="0">
              <a:spAutoFit/>
            </a:bodyPr>
            <a:lstStyle/>
            <a:p>
              <a:r>
                <a:rPr lang="en-US" sz="800" b="1">
                  <a:solidFill>
                    <a:schemeClr val="tx1"/>
                  </a:solidFill>
                  <a:latin typeface="Symbol" panose="05050102010706020507" pitchFamily="18" charset="2"/>
                </a:rPr>
                <a:t>D</a:t>
              </a:r>
              <a:r>
                <a:rPr lang="en-US" sz="800" b="1">
                  <a:solidFill>
                    <a:schemeClr val="tx1"/>
                  </a:solidFill>
                </a:rPr>
                <a:t>= 5,5 grades in Amount</a:t>
              </a:r>
            </a:p>
            <a:p>
              <a:r>
                <a:rPr lang="en-US" sz="800" b="1">
                  <a:solidFill>
                    <a:schemeClr val="tx1"/>
                  </a:solidFill>
                </a:rPr>
                <a:t>between conditions</a:t>
              </a:r>
            </a:p>
          </p:txBody>
        </p:sp>
        <p:sp>
          <p:nvSpPr>
            <p:cNvPr id="129" name="Ellipse 128">
              <a:extLst>
                <a:ext uri="{FF2B5EF4-FFF2-40B4-BE49-F238E27FC236}">
                  <a16:creationId xmlns:a16="http://schemas.microsoft.com/office/drawing/2014/main" id="{C11B745E-CE17-4849-B07D-D21F3A378A5C}"/>
                </a:ext>
              </a:extLst>
            </p:cNvPr>
            <p:cNvSpPr/>
            <p:nvPr/>
          </p:nvSpPr>
          <p:spPr bwMode="auto">
            <a:xfrm>
              <a:off x="2519772" y="3573016"/>
              <a:ext cx="216024" cy="216024"/>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0" tIns="0" rIns="0" bIns="0" numCol="1" rtlCol="0" anchor="ctr" anchorCtr="0" compatLnSpc="1">
              <a:prstTxWarp prst="textNoShape">
                <a:avLst/>
              </a:prstTxWarp>
              <a:noAutofit/>
            </a:bodyPr>
            <a:lstStyle/>
            <a:p>
              <a:pPr algn="ctr"/>
              <a:r>
                <a:rPr lang="en-US" sz="1000">
                  <a:solidFill>
                    <a:schemeClr val="bg1"/>
                  </a:solidFill>
                  <a:latin typeface="Arial" charset="0"/>
                </a:rPr>
                <a:t>4.</a:t>
              </a:r>
            </a:p>
          </p:txBody>
        </p:sp>
      </p:grpSp>
      <p:grpSp>
        <p:nvGrpSpPr>
          <p:cNvPr id="14" name="Gruppieren 13">
            <a:extLst>
              <a:ext uri="{FF2B5EF4-FFF2-40B4-BE49-F238E27FC236}">
                <a16:creationId xmlns:a16="http://schemas.microsoft.com/office/drawing/2014/main" id="{D2B551B5-2E8A-441C-A65E-836DF50C78F6}"/>
              </a:ext>
            </a:extLst>
          </p:cNvPr>
          <p:cNvGrpSpPr/>
          <p:nvPr/>
        </p:nvGrpSpPr>
        <p:grpSpPr>
          <a:xfrm>
            <a:off x="2819123" y="4149075"/>
            <a:ext cx="5328592" cy="1872208"/>
            <a:chOff x="4079776" y="4257092"/>
            <a:chExt cx="5328592" cy="1872208"/>
          </a:xfrm>
        </p:grpSpPr>
        <p:cxnSp>
          <p:nvCxnSpPr>
            <p:cNvPr id="133" name="Gerade Verbindung mit Pfeil 132"/>
            <p:cNvCxnSpPr>
              <a:cxnSpLocks/>
              <a:stCxn id="132" idx="1"/>
              <a:endCxn id="158" idx="2"/>
            </p:cNvCxnSpPr>
            <p:nvPr/>
          </p:nvCxnSpPr>
          <p:spPr bwMode="auto">
            <a:xfrm flipH="1" flipV="1">
              <a:off x="7246744" y="5445234"/>
              <a:ext cx="793471" cy="364386"/>
            </a:xfrm>
            <a:prstGeom prst="straightConnector1">
              <a:avLst/>
            </a:prstGeom>
            <a:noFill/>
            <a:ln w="9525" cap="flat" cmpd="sng" algn="ctr">
              <a:solidFill>
                <a:srgbClr val="0099FF"/>
              </a:solidFill>
              <a:prstDash val="solid"/>
              <a:round/>
              <a:headEnd type="none" w="med" len="med"/>
              <a:tailEnd type="triangle" w="med" len="med"/>
            </a:ln>
            <a:effectLst/>
          </p:spPr>
        </p:cxnSp>
        <p:sp>
          <p:nvSpPr>
            <p:cNvPr id="139" name="Rectangle 30">
              <a:extLst>
                <a:ext uri="{FF2B5EF4-FFF2-40B4-BE49-F238E27FC236}">
                  <a16:creationId xmlns:a16="http://schemas.microsoft.com/office/drawing/2014/main" id="{00F15B7B-E701-4186-92A7-C36FC3FF749F}"/>
                </a:ext>
              </a:extLst>
            </p:cNvPr>
            <p:cNvSpPr>
              <a:spLocks noChangeArrowheads="1"/>
            </p:cNvSpPr>
            <p:nvPr/>
          </p:nvSpPr>
          <p:spPr bwMode="auto">
            <a:xfrm>
              <a:off x="6669285" y="4257092"/>
              <a:ext cx="1154907" cy="504056"/>
            </a:xfrm>
            <a:prstGeom prst="rect">
              <a:avLst/>
            </a:prstGeom>
            <a:noFill/>
            <a:ln w="12700">
              <a:solidFill>
                <a:srgbClr val="0099FF"/>
              </a:solidFill>
              <a:miter lim="800000"/>
              <a:headEnd/>
              <a:tailEnd/>
            </a:ln>
          </p:spPr>
          <p:txBody>
            <a:bodyPr lIns="36000" tIns="36000" rIns="0" bIns="36000" anchor="ctr"/>
            <a:lstStyle/>
            <a:p>
              <a:pPr algn="ctr" eaLnBrk="1" hangingPunct="1"/>
              <a:endParaRPr lang="en-US" sz="1200" b="1">
                <a:solidFill>
                  <a:srgbClr val="008000"/>
                </a:solidFill>
                <a:latin typeface="Calibri" panose="020F0502020204030204" pitchFamily="34" charset="0"/>
                <a:cs typeface="Calibri" panose="020F0502020204030204" pitchFamily="34" charset="0"/>
              </a:endParaRPr>
            </a:p>
          </p:txBody>
        </p:sp>
        <p:cxnSp>
          <p:nvCxnSpPr>
            <p:cNvPr id="134" name="Gerade Verbindung mit Pfeil 133"/>
            <p:cNvCxnSpPr>
              <a:cxnSpLocks/>
              <a:stCxn id="132" idx="1"/>
              <a:endCxn id="108" idx="2"/>
            </p:cNvCxnSpPr>
            <p:nvPr/>
          </p:nvCxnSpPr>
          <p:spPr bwMode="auto">
            <a:xfrm flipH="1" flipV="1">
              <a:off x="7246739" y="4761148"/>
              <a:ext cx="793476" cy="1048472"/>
            </a:xfrm>
            <a:prstGeom prst="straightConnector1">
              <a:avLst/>
            </a:prstGeom>
            <a:noFill/>
            <a:ln w="9525" cap="flat" cmpd="sng" algn="ctr">
              <a:solidFill>
                <a:srgbClr val="0099FF"/>
              </a:solidFill>
              <a:prstDash val="solid"/>
              <a:round/>
              <a:headEnd type="none" w="med" len="med"/>
              <a:tailEnd type="triangle" w="med" len="med"/>
            </a:ln>
            <a:effectLst/>
          </p:spPr>
        </p:cxnSp>
        <p:grpSp>
          <p:nvGrpSpPr>
            <p:cNvPr id="5" name="Gruppieren 4"/>
            <p:cNvGrpSpPr/>
            <p:nvPr/>
          </p:nvGrpSpPr>
          <p:grpSpPr>
            <a:xfrm>
              <a:off x="7826977" y="5517232"/>
              <a:ext cx="1581391" cy="584775"/>
              <a:chOff x="6302972" y="5517232"/>
              <a:chExt cx="1581391" cy="584775"/>
            </a:xfrm>
          </p:grpSpPr>
          <p:sp>
            <p:nvSpPr>
              <p:cNvPr id="132" name="Text Box 27"/>
              <p:cNvSpPr txBox="1">
                <a:spLocks noChangeArrowheads="1"/>
              </p:cNvSpPr>
              <p:nvPr/>
            </p:nvSpPr>
            <p:spPr bwMode="auto">
              <a:xfrm>
                <a:off x="6516210" y="5517232"/>
                <a:ext cx="13681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2"/>
                    </a:solidFill>
                    <a:latin typeface="Arial" pitchFamily="34" charset="0"/>
                  </a:defRPr>
                </a:lvl1pPr>
                <a:lvl2pPr marL="742950" indent="-285750">
                  <a:defRPr sz="1400">
                    <a:solidFill>
                      <a:schemeClr val="tx2"/>
                    </a:solidFill>
                    <a:latin typeface="Arial" pitchFamily="34" charset="0"/>
                  </a:defRPr>
                </a:lvl2pPr>
                <a:lvl3pPr marL="1143000" indent="-228600">
                  <a:defRPr sz="1400">
                    <a:solidFill>
                      <a:schemeClr val="tx2"/>
                    </a:solidFill>
                    <a:latin typeface="Arial" pitchFamily="34" charset="0"/>
                  </a:defRPr>
                </a:lvl3pPr>
                <a:lvl4pPr marL="1600200" indent="-228600">
                  <a:defRPr sz="1400">
                    <a:solidFill>
                      <a:schemeClr val="tx2"/>
                    </a:solidFill>
                    <a:latin typeface="Arial" pitchFamily="34" charset="0"/>
                  </a:defRPr>
                </a:lvl4pPr>
                <a:lvl5pPr marL="2057400" indent="-228600">
                  <a:defRPr sz="1400">
                    <a:solidFill>
                      <a:schemeClr val="tx2"/>
                    </a:solidFill>
                    <a:latin typeface="Arial" pitchFamily="34" charset="0"/>
                  </a:defRPr>
                </a:lvl5pPr>
                <a:lvl6pPr marL="2514600" indent="-228600" eaLnBrk="0" fontAlgn="base" hangingPunct="0">
                  <a:spcBef>
                    <a:spcPct val="0"/>
                  </a:spcBef>
                  <a:spcAft>
                    <a:spcPct val="0"/>
                  </a:spcAft>
                  <a:defRPr sz="1400">
                    <a:solidFill>
                      <a:schemeClr val="tx2"/>
                    </a:solidFill>
                    <a:latin typeface="Arial" pitchFamily="34" charset="0"/>
                  </a:defRPr>
                </a:lvl6pPr>
                <a:lvl7pPr marL="2971800" indent="-228600" eaLnBrk="0" fontAlgn="base" hangingPunct="0">
                  <a:spcBef>
                    <a:spcPct val="0"/>
                  </a:spcBef>
                  <a:spcAft>
                    <a:spcPct val="0"/>
                  </a:spcAft>
                  <a:defRPr sz="1400">
                    <a:solidFill>
                      <a:schemeClr val="tx2"/>
                    </a:solidFill>
                    <a:latin typeface="Arial" pitchFamily="34" charset="0"/>
                  </a:defRPr>
                </a:lvl7pPr>
                <a:lvl8pPr marL="3429000" indent="-228600" eaLnBrk="0" fontAlgn="base" hangingPunct="0">
                  <a:spcBef>
                    <a:spcPct val="0"/>
                  </a:spcBef>
                  <a:spcAft>
                    <a:spcPct val="0"/>
                  </a:spcAft>
                  <a:defRPr sz="1400">
                    <a:solidFill>
                      <a:schemeClr val="tx2"/>
                    </a:solidFill>
                    <a:latin typeface="Arial" pitchFamily="34" charset="0"/>
                  </a:defRPr>
                </a:lvl8pPr>
                <a:lvl9pPr marL="3886200" indent="-228600" eaLnBrk="0" fontAlgn="base" hangingPunct="0">
                  <a:spcBef>
                    <a:spcPct val="0"/>
                  </a:spcBef>
                  <a:spcAft>
                    <a:spcPct val="0"/>
                  </a:spcAft>
                  <a:defRPr sz="1400">
                    <a:solidFill>
                      <a:schemeClr val="tx2"/>
                    </a:solidFill>
                    <a:latin typeface="Arial" pitchFamily="34" charset="0"/>
                  </a:defRPr>
                </a:lvl9pPr>
              </a:lstStyle>
              <a:p>
                <a:pPr eaLnBrk="1" hangingPunct="1"/>
                <a:r>
                  <a:rPr lang="en-US" sz="800" b="1" dirty="0">
                    <a:solidFill>
                      <a:srgbClr val="0099FF"/>
                    </a:solidFill>
                    <a:latin typeface="Calibri" panose="020F0502020204030204" pitchFamily="34" charset="0"/>
                    <a:cs typeface="Calibri" panose="020F0502020204030204" pitchFamily="34" charset="0"/>
                  </a:rPr>
                  <a:t>Develop solutions to</a:t>
                </a:r>
              </a:p>
              <a:p>
                <a:pPr marL="92075" indent="-92075" eaLnBrk="1" hangingPunct="1">
                  <a:buFontTx/>
                  <a:buChar char="-"/>
                </a:pPr>
                <a:r>
                  <a:rPr lang="en-US" sz="800" b="1" dirty="0">
                    <a:solidFill>
                      <a:srgbClr val="0099FF"/>
                    </a:solidFill>
                    <a:latin typeface="Calibri" panose="020F0502020204030204" pitchFamily="34" charset="0"/>
                    <a:cs typeface="Calibri" panose="020F0502020204030204" pitchFamily="34" charset="0"/>
                  </a:rPr>
                  <a:t>Eliminate, </a:t>
                </a:r>
              </a:p>
              <a:p>
                <a:pPr marL="92075" indent="-92075" eaLnBrk="1" hangingPunct="1">
                  <a:buFontTx/>
                  <a:buChar char="-"/>
                </a:pPr>
                <a:r>
                  <a:rPr lang="en-US" sz="800" b="1" dirty="0">
                    <a:solidFill>
                      <a:srgbClr val="0099FF"/>
                    </a:solidFill>
                    <a:latin typeface="Calibri" panose="020F0502020204030204" pitchFamily="34" charset="0"/>
                    <a:cs typeface="Calibri" panose="020F0502020204030204" pitchFamily="34" charset="0"/>
                  </a:rPr>
                  <a:t>Adjust or</a:t>
                </a:r>
              </a:p>
              <a:p>
                <a:pPr marL="92075" indent="-92075" eaLnBrk="1" hangingPunct="1">
                  <a:buFontTx/>
                  <a:buChar char="-"/>
                </a:pPr>
                <a:r>
                  <a:rPr lang="en-US" sz="800" b="1" dirty="0">
                    <a:solidFill>
                      <a:srgbClr val="0099FF"/>
                    </a:solidFill>
                    <a:latin typeface="Calibri" panose="020F0502020204030204" pitchFamily="34" charset="0"/>
                    <a:cs typeface="Calibri" panose="020F0502020204030204" pitchFamily="34" charset="0"/>
                  </a:rPr>
                  <a:t>Circumvent (root) causes</a:t>
                </a:r>
              </a:p>
            </p:txBody>
          </p:sp>
          <p:cxnSp>
            <p:nvCxnSpPr>
              <p:cNvPr id="119" name="Gerade Verbindung mit Pfeil 118"/>
              <p:cNvCxnSpPr>
                <a:cxnSpLocks/>
                <a:stCxn id="132" idx="1"/>
              </p:cNvCxnSpPr>
              <p:nvPr/>
            </p:nvCxnSpPr>
            <p:spPr bwMode="auto">
              <a:xfrm flipH="1">
                <a:off x="6302972" y="5809620"/>
                <a:ext cx="213238" cy="67652"/>
              </a:xfrm>
              <a:prstGeom prst="straightConnector1">
                <a:avLst/>
              </a:prstGeom>
              <a:noFill/>
              <a:ln w="9525" cap="flat" cmpd="sng" algn="ctr">
                <a:solidFill>
                  <a:srgbClr val="0099FF"/>
                </a:solidFill>
                <a:prstDash val="solid"/>
                <a:round/>
                <a:headEnd type="none" w="med" len="med"/>
                <a:tailEnd type="triangle" w="med" len="med"/>
              </a:ln>
              <a:effectLst/>
            </p:spPr>
          </p:cxnSp>
        </p:grpSp>
        <p:cxnSp>
          <p:nvCxnSpPr>
            <p:cNvPr id="137" name="Gerade Verbindung mit Pfeil 136">
              <a:extLst>
                <a:ext uri="{FF2B5EF4-FFF2-40B4-BE49-F238E27FC236}">
                  <a16:creationId xmlns:a16="http://schemas.microsoft.com/office/drawing/2014/main" id="{31923ED2-7E4A-4FD5-A302-41468C073A02}"/>
                </a:ext>
              </a:extLst>
            </p:cNvPr>
            <p:cNvCxnSpPr>
              <a:cxnSpLocks/>
              <a:stCxn id="132" idx="1"/>
              <a:endCxn id="138" idx="2"/>
            </p:cNvCxnSpPr>
            <p:nvPr/>
          </p:nvCxnSpPr>
          <p:spPr bwMode="auto">
            <a:xfrm flipH="1" flipV="1">
              <a:off x="4657230" y="5445224"/>
              <a:ext cx="3382985" cy="364396"/>
            </a:xfrm>
            <a:prstGeom prst="straightConnector1">
              <a:avLst/>
            </a:prstGeom>
            <a:noFill/>
            <a:ln w="9525" cap="flat" cmpd="sng" algn="ctr">
              <a:solidFill>
                <a:srgbClr val="0099FF"/>
              </a:solidFill>
              <a:prstDash val="solid"/>
              <a:round/>
              <a:headEnd type="none" w="med" len="med"/>
              <a:tailEnd type="triangle" w="med" len="med"/>
            </a:ln>
            <a:effectLst/>
          </p:spPr>
        </p:cxnSp>
        <p:sp>
          <p:nvSpPr>
            <p:cNvPr id="138" name="Rectangle 30">
              <a:extLst>
                <a:ext uri="{FF2B5EF4-FFF2-40B4-BE49-F238E27FC236}">
                  <a16:creationId xmlns:a16="http://schemas.microsoft.com/office/drawing/2014/main" id="{D7F69F7B-ACD8-4599-853B-D46E2B90ECF6}"/>
                </a:ext>
              </a:extLst>
            </p:cNvPr>
            <p:cNvSpPr>
              <a:spLocks noChangeArrowheads="1"/>
            </p:cNvSpPr>
            <p:nvPr/>
          </p:nvSpPr>
          <p:spPr bwMode="auto">
            <a:xfrm>
              <a:off x="4079776" y="4941168"/>
              <a:ext cx="1154907" cy="504056"/>
            </a:xfrm>
            <a:prstGeom prst="rect">
              <a:avLst/>
            </a:prstGeom>
            <a:noFill/>
            <a:ln w="12700">
              <a:solidFill>
                <a:srgbClr val="0099FF"/>
              </a:solidFill>
              <a:miter lim="800000"/>
              <a:headEnd/>
              <a:tailEnd/>
            </a:ln>
          </p:spPr>
          <p:txBody>
            <a:bodyPr lIns="36000" tIns="36000" rIns="0" bIns="36000" anchor="ctr"/>
            <a:lstStyle/>
            <a:p>
              <a:pPr algn="ctr" eaLnBrk="1" hangingPunct="1"/>
              <a:endParaRPr lang="en-US" sz="1200" b="1">
                <a:solidFill>
                  <a:srgbClr val="008000"/>
                </a:solidFill>
                <a:latin typeface="Calibri" panose="020F0502020204030204" pitchFamily="34" charset="0"/>
                <a:cs typeface="Calibri" panose="020F0502020204030204" pitchFamily="34" charset="0"/>
              </a:endParaRPr>
            </a:p>
          </p:txBody>
        </p:sp>
        <p:sp>
          <p:nvSpPr>
            <p:cNvPr id="140" name="Rectangle 30">
              <a:extLst>
                <a:ext uri="{FF2B5EF4-FFF2-40B4-BE49-F238E27FC236}">
                  <a16:creationId xmlns:a16="http://schemas.microsoft.com/office/drawing/2014/main" id="{B72E9539-45A4-4AB5-923B-C3B503664355}"/>
                </a:ext>
              </a:extLst>
            </p:cNvPr>
            <p:cNvSpPr>
              <a:spLocks noChangeArrowheads="1"/>
            </p:cNvSpPr>
            <p:nvPr/>
          </p:nvSpPr>
          <p:spPr bwMode="auto">
            <a:xfrm>
              <a:off x="6672064" y="4941168"/>
              <a:ext cx="1154907" cy="504056"/>
            </a:xfrm>
            <a:prstGeom prst="rect">
              <a:avLst/>
            </a:prstGeom>
            <a:noFill/>
            <a:ln w="12700">
              <a:solidFill>
                <a:srgbClr val="0099FF"/>
              </a:solidFill>
              <a:miter lim="800000"/>
              <a:headEnd/>
              <a:tailEnd/>
            </a:ln>
          </p:spPr>
          <p:txBody>
            <a:bodyPr lIns="36000" tIns="36000" rIns="0" bIns="36000" anchor="ctr"/>
            <a:lstStyle/>
            <a:p>
              <a:pPr algn="ctr" eaLnBrk="1" hangingPunct="1"/>
              <a:endParaRPr lang="en-US" sz="1200" b="1">
                <a:solidFill>
                  <a:srgbClr val="008000"/>
                </a:solidFill>
                <a:latin typeface="Calibri" panose="020F0502020204030204" pitchFamily="34" charset="0"/>
                <a:cs typeface="Calibri" panose="020F0502020204030204" pitchFamily="34" charset="0"/>
              </a:endParaRPr>
            </a:p>
          </p:txBody>
        </p:sp>
        <p:sp>
          <p:nvSpPr>
            <p:cNvPr id="141" name="Rectangle 30">
              <a:extLst>
                <a:ext uri="{FF2B5EF4-FFF2-40B4-BE49-F238E27FC236}">
                  <a16:creationId xmlns:a16="http://schemas.microsoft.com/office/drawing/2014/main" id="{AA7CE91A-C5F9-4488-BA2C-160FDD9C57BC}"/>
                </a:ext>
              </a:extLst>
            </p:cNvPr>
            <p:cNvSpPr>
              <a:spLocks noChangeArrowheads="1"/>
            </p:cNvSpPr>
            <p:nvPr/>
          </p:nvSpPr>
          <p:spPr bwMode="auto">
            <a:xfrm>
              <a:off x="6672064" y="5625244"/>
              <a:ext cx="1154907" cy="504056"/>
            </a:xfrm>
            <a:prstGeom prst="rect">
              <a:avLst/>
            </a:prstGeom>
            <a:noFill/>
            <a:ln w="12700">
              <a:solidFill>
                <a:srgbClr val="0099FF"/>
              </a:solidFill>
              <a:miter lim="800000"/>
              <a:headEnd/>
              <a:tailEnd/>
            </a:ln>
          </p:spPr>
          <p:txBody>
            <a:bodyPr lIns="36000" tIns="36000" rIns="0" bIns="36000" anchor="ctr"/>
            <a:lstStyle/>
            <a:p>
              <a:pPr algn="ctr" eaLnBrk="1" hangingPunct="1"/>
              <a:endParaRPr lang="en-US" sz="1200" b="1">
                <a:solidFill>
                  <a:srgbClr val="008000"/>
                </a:solidFill>
                <a:latin typeface="Calibri" panose="020F0502020204030204" pitchFamily="34" charset="0"/>
                <a:cs typeface="Calibri" panose="020F0502020204030204" pitchFamily="34" charset="0"/>
              </a:endParaRPr>
            </a:p>
          </p:txBody>
        </p:sp>
      </p:grpSp>
      <p:grpSp>
        <p:nvGrpSpPr>
          <p:cNvPr id="91" name="Gruppieren 90">
            <a:extLst>
              <a:ext uri="{FF2B5EF4-FFF2-40B4-BE49-F238E27FC236}">
                <a16:creationId xmlns:a16="http://schemas.microsoft.com/office/drawing/2014/main" id="{624DE154-5391-4A09-8263-0E5B5901C777}"/>
              </a:ext>
            </a:extLst>
          </p:cNvPr>
          <p:cNvGrpSpPr/>
          <p:nvPr/>
        </p:nvGrpSpPr>
        <p:grpSpPr>
          <a:xfrm>
            <a:off x="264087" y="5337207"/>
            <a:ext cx="3709943" cy="684076"/>
            <a:chOff x="264087" y="5445224"/>
            <a:chExt cx="3709943" cy="684076"/>
          </a:xfrm>
        </p:grpSpPr>
        <p:sp>
          <p:nvSpPr>
            <p:cNvPr id="154" name="Rectangle 30"/>
            <p:cNvSpPr>
              <a:spLocks noChangeArrowheads="1"/>
            </p:cNvSpPr>
            <p:nvPr/>
          </p:nvSpPr>
          <p:spPr bwMode="auto">
            <a:xfrm>
              <a:off x="264087" y="5553241"/>
              <a:ext cx="1190003" cy="504056"/>
            </a:xfrm>
            <a:prstGeom prst="rect">
              <a:avLst/>
            </a:prstGeom>
            <a:noFill/>
            <a:ln w="9525">
              <a:noFill/>
              <a:miter lim="800000"/>
              <a:headEnd/>
              <a:tailEnd/>
            </a:ln>
          </p:spPr>
          <p:txBody>
            <a:bodyPr lIns="36000" tIns="36000" rIns="0" bIns="36000" anchor="ctr"/>
            <a:lstStyle/>
            <a:p>
              <a:pPr algn="ctr" eaLnBrk="1" hangingPunct="1"/>
              <a:r>
                <a:rPr lang="en-US" sz="1200" b="1" dirty="0">
                  <a:solidFill>
                    <a:srgbClr val="008000"/>
                  </a:solidFill>
                  <a:latin typeface="Calibri" panose="020F0502020204030204" pitchFamily="34" charset="0"/>
                  <a:cs typeface="Calibri" panose="020F0502020204030204" pitchFamily="34" charset="0"/>
                </a:rPr>
                <a:t>n. Cause-Level</a:t>
              </a:r>
              <a:br>
                <a:rPr lang="en-US" sz="1200" b="1" dirty="0">
                  <a:solidFill>
                    <a:srgbClr val="008000"/>
                  </a:solidFill>
                  <a:latin typeface="Calibri" panose="020F0502020204030204" pitchFamily="34" charset="0"/>
                  <a:cs typeface="Calibri" panose="020F0502020204030204" pitchFamily="34" charset="0"/>
                </a:rPr>
              </a:br>
              <a:r>
                <a:rPr lang="en-US" sz="800" b="1" dirty="0">
                  <a:solidFill>
                    <a:schemeClr val="tx1"/>
                  </a:solidFill>
                  <a:latin typeface="Calibri" panose="020F0502020204030204" pitchFamily="34" charset="0"/>
                  <a:cs typeface="Calibri" panose="020F0502020204030204" pitchFamily="34" charset="0"/>
                </a:rPr>
                <a:t>(Causation by root cause)</a:t>
              </a:r>
            </a:p>
          </p:txBody>
        </p:sp>
        <p:sp>
          <p:nvSpPr>
            <p:cNvPr id="146" name="Rectangle 30">
              <a:extLst>
                <a:ext uri="{FF2B5EF4-FFF2-40B4-BE49-F238E27FC236}">
                  <a16:creationId xmlns:a16="http://schemas.microsoft.com/office/drawing/2014/main" id="{A9026E2B-65D2-4207-BCC0-132373496DC8}"/>
                </a:ext>
              </a:extLst>
            </p:cNvPr>
            <p:cNvSpPr>
              <a:spLocks noChangeArrowheads="1"/>
            </p:cNvSpPr>
            <p:nvPr/>
          </p:nvSpPr>
          <p:spPr bwMode="auto">
            <a:xfrm>
              <a:off x="2819123" y="5625244"/>
              <a:ext cx="1154907" cy="504056"/>
            </a:xfrm>
            <a:prstGeom prst="rect">
              <a:avLst/>
            </a:prstGeom>
            <a:solidFill>
              <a:schemeClr val="bg1">
                <a:lumMod val="85000"/>
              </a:schemeClr>
            </a:solidFill>
            <a:ln w="6350">
              <a:solidFill>
                <a:schemeClr val="bg1">
                  <a:lumMod val="75000"/>
                </a:schemeClr>
              </a:solidFill>
              <a:miter lim="800000"/>
              <a:headEnd/>
              <a:tailEnd/>
            </a:ln>
          </p:spPr>
          <p:txBody>
            <a:bodyPr lIns="36000" tIns="36000" rIns="0" bIns="36000" anchor="ctr"/>
            <a:lstStyle/>
            <a:p>
              <a:pPr algn="ctr" eaLnBrk="1" hangingPunct="1"/>
              <a:r>
                <a:rPr lang="en-US" sz="900" b="1" dirty="0">
                  <a:solidFill>
                    <a:srgbClr val="008000"/>
                  </a:solidFill>
                  <a:latin typeface="Calibri" panose="020F0502020204030204" pitchFamily="34" charset="0"/>
                  <a:cs typeface="Calibri" panose="020F0502020204030204" pitchFamily="34" charset="0"/>
                </a:rPr>
                <a:t>Manager overestimated the cognitive capabilities of the Chef </a:t>
              </a:r>
              <a:r>
                <a:rPr lang="en-US" sz="800" b="1" dirty="0">
                  <a:solidFill>
                    <a:srgbClr val="008000"/>
                  </a:solidFill>
                  <a:latin typeface="Calibri" panose="020F0502020204030204" pitchFamily="34" charset="0"/>
                  <a:cs typeface="Calibri" panose="020F0502020204030204" pitchFamily="34" charset="0"/>
                </a:rPr>
                <a:t>(x1.2.1.1.1)</a:t>
              </a:r>
              <a:endParaRPr lang="en-US" sz="800" b="1" baseline="-25000" dirty="0">
                <a:solidFill>
                  <a:srgbClr val="008000"/>
                </a:solidFill>
                <a:latin typeface="Calibri" panose="020F0502020204030204" pitchFamily="34" charset="0"/>
                <a:cs typeface="Calibri" panose="020F0502020204030204" pitchFamily="34" charset="0"/>
              </a:endParaRPr>
            </a:p>
          </p:txBody>
        </p:sp>
        <p:cxnSp>
          <p:nvCxnSpPr>
            <p:cNvPr id="166" name="Gerade Verbindung mit Pfeil 165">
              <a:extLst>
                <a:ext uri="{FF2B5EF4-FFF2-40B4-BE49-F238E27FC236}">
                  <a16:creationId xmlns:a16="http://schemas.microsoft.com/office/drawing/2014/main" id="{74908B05-B7F5-4061-9092-2D0DA771D5F6}"/>
                </a:ext>
              </a:extLst>
            </p:cNvPr>
            <p:cNvCxnSpPr>
              <a:endCxn id="146" idx="0"/>
            </p:cNvCxnSpPr>
            <p:nvPr/>
          </p:nvCxnSpPr>
          <p:spPr bwMode="auto">
            <a:xfrm>
              <a:off x="3393798" y="5445224"/>
              <a:ext cx="2779" cy="180020"/>
            </a:xfrm>
            <a:prstGeom prst="straightConnector1">
              <a:avLst/>
            </a:prstGeom>
            <a:noFill/>
            <a:ln w="12700" cap="flat" cmpd="sng" algn="ctr">
              <a:solidFill>
                <a:schemeClr val="tx1">
                  <a:lumMod val="50000"/>
                  <a:lumOff val="50000"/>
                </a:schemeClr>
              </a:solidFill>
              <a:prstDash val="solid"/>
              <a:round/>
              <a:headEnd type="none" w="med" len="med"/>
              <a:tailEnd type="triangle" w="med" len="med"/>
            </a:ln>
            <a:effectLst/>
          </p:spPr>
        </p:cxnSp>
      </p:grpSp>
      <p:grpSp>
        <p:nvGrpSpPr>
          <p:cNvPr id="2" name="Gruppieren 1">
            <a:extLst>
              <a:ext uri="{FF2B5EF4-FFF2-40B4-BE49-F238E27FC236}">
                <a16:creationId xmlns:a16="http://schemas.microsoft.com/office/drawing/2014/main" id="{DD750341-3C47-459A-AC19-E7E55E569C06}"/>
              </a:ext>
            </a:extLst>
          </p:cNvPr>
          <p:cNvGrpSpPr/>
          <p:nvPr/>
        </p:nvGrpSpPr>
        <p:grpSpPr>
          <a:xfrm>
            <a:off x="2818155" y="5516655"/>
            <a:ext cx="1156843" cy="684648"/>
            <a:chOff x="4078808" y="5624672"/>
            <a:chExt cx="1156843" cy="684648"/>
          </a:xfrm>
        </p:grpSpPr>
        <p:sp>
          <p:nvSpPr>
            <p:cNvPr id="167" name="Text Box 27">
              <a:extLst>
                <a:ext uri="{FF2B5EF4-FFF2-40B4-BE49-F238E27FC236}">
                  <a16:creationId xmlns:a16="http://schemas.microsoft.com/office/drawing/2014/main" id="{547682E0-8880-4464-B202-ED994B0AA8D4}"/>
                </a:ext>
              </a:extLst>
            </p:cNvPr>
            <p:cNvSpPr txBox="1">
              <a:spLocks noChangeArrowheads="1"/>
            </p:cNvSpPr>
            <p:nvPr/>
          </p:nvSpPr>
          <p:spPr bwMode="auto">
            <a:xfrm>
              <a:off x="4079776" y="6093876"/>
              <a:ext cx="115587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2"/>
                  </a:solidFill>
                  <a:latin typeface="Arial" pitchFamily="34" charset="0"/>
                </a:defRPr>
              </a:lvl1pPr>
              <a:lvl2pPr marL="742950" indent="-285750">
                <a:defRPr sz="1400">
                  <a:solidFill>
                    <a:schemeClr val="tx2"/>
                  </a:solidFill>
                  <a:latin typeface="Arial" pitchFamily="34" charset="0"/>
                </a:defRPr>
              </a:lvl2pPr>
              <a:lvl3pPr marL="1143000" indent="-228600">
                <a:defRPr sz="1400">
                  <a:solidFill>
                    <a:schemeClr val="tx2"/>
                  </a:solidFill>
                  <a:latin typeface="Arial" pitchFamily="34" charset="0"/>
                </a:defRPr>
              </a:lvl3pPr>
              <a:lvl4pPr marL="1600200" indent="-228600">
                <a:defRPr sz="1400">
                  <a:solidFill>
                    <a:schemeClr val="tx2"/>
                  </a:solidFill>
                  <a:latin typeface="Arial" pitchFamily="34" charset="0"/>
                </a:defRPr>
              </a:lvl4pPr>
              <a:lvl5pPr marL="2057400" indent="-228600">
                <a:defRPr sz="1400">
                  <a:solidFill>
                    <a:schemeClr val="tx2"/>
                  </a:solidFill>
                  <a:latin typeface="Arial" pitchFamily="34" charset="0"/>
                </a:defRPr>
              </a:lvl5pPr>
              <a:lvl6pPr marL="2514600" indent="-228600" eaLnBrk="0" fontAlgn="base" hangingPunct="0">
                <a:spcBef>
                  <a:spcPct val="0"/>
                </a:spcBef>
                <a:spcAft>
                  <a:spcPct val="0"/>
                </a:spcAft>
                <a:defRPr sz="1400">
                  <a:solidFill>
                    <a:schemeClr val="tx2"/>
                  </a:solidFill>
                  <a:latin typeface="Arial" pitchFamily="34" charset="0"/>
                </a:defRPr>
              </a:lvl6pPr>
              <a:lvl7pPr marL="2971800" indent="-228600" eaLnBrk="0" fontAlgn="base" hangingPunct="0">
                <a:spcBef>
                  <a:spcPct val="0"/>
                </a:spcBef>
                <a:spcAft>
                  <a:spcPct val="0"/>
                </a:spcAft>
                <a:defRPr sz="1400">
                  <a:solidFill>
                    <a:schemeClr val="tx2"/>
                  </a:solidFill>
                  <a:latin typeface="Arial" pitchFamily="34" charset="0"/>
                </a:defRPr>
              </a:lvl7pPr>
              <a:lvl8pPr marL="3429000" indent="-228600" eaLnBrk="0" fontAlgn="base" hangingPunct="0">
                <a:spcBef>
                  <a:spcPct val="0"/>
                </a:spcBef>
                <a:spcAft>
                  <a:spcPct val="0"/>
                </a:spcAft>
                <a:defRPr sz="1400">
                  <a:solidFill>
                    <a:schemeClr val="tx2"/>
                  </a:solidFill>
                  <a:latin typeface="Arial" pitchFamily="34" charset="0"/>
                </a:defRPr>
              </a:lvl8pPr>
              <a:lvl9pPr marL="3886200" indent="-228600" eaLnBrk="0" fontAlgn="base" hangingPunct="0">
                <a:spcBef>
                  <a:spcPct val="0"/>
                </a:spcBef>
                <a:spcAft>
                  <a:spcPct val="0"/>
                </a:spcAft>
                <a:defRPr sz="1400">
                  <a:solidFill>
                    <a:schemeClr val="tx2"/>
                  </a:solidFill>
                  <a:latin typeface="Arial" pitchFamily="34" charset="0"/>
                </a:defRPr>
              </a:lvl9pPr>
            </a:lstStyle>
            <a:p>
              <a:pPr algn="ctr" eaLnBrk="1" hangingPunct="1"/>
              <a:r>
                <a:rPr lang="en-US" sz="800" b="1" dirty="0">
                  <a:solidFill>
                    <a:schemeClr val="tx1"/>
                  </a:solidFill>
                  <a:latin typeface="Calibri" panose="020F0502020204030204" pitchFamily="34" charset="0"/>
                  <a:cs typeface="Calibri" panose="020F0502020204030204" pitchFamily="34" charset="0"/>
                </a:rPr>
                <a:t>Finger pointing</a:t>
              </a:r>
            </a:p>
          </p:txBody>
        </p:sp>
        <p:sp>
          <p:nvSpPr>
            <p:cNvPr id="169" name="Line 24">
              <a:extLst>
                <a:ext uri="{FF2B5EF4-FFF2-40B4-BE49-F238E27FC236}">
                  <a16:creationId xmlns:a16="http://schemas.microsoft.com/office/drawing/2014/main" id="{02559811-C2BA-4102-B6B7-7E431F934BF5}"/>
                </a:ext>
              </a:extLst>
            </p:cNvPr>
            <p:cNvSpPr>
              <a:spLocks noChangeShapeType="1"/>
            </p:cNvSpPr>
            <p:nvPr/>
          </p:nvSpPr>
          <p:spPr bwMode="auto">
            <a:xfrm flipV="1">
              <a:off x="4078808" y="5624672"/>
              <a:ext cx="1152131" cy="504625"/>
            </a:xfrm>
            <a:prstGeom prst="line">
              <a:avLst/>
            </a:prstGeom>
            <a:noFill/>
            <a:ln w="28575">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latin typeface="Calibri" panose="020F0502020204030204" pitchFamily="34" charset="0"/>
                <a:cs typeface="Calibri" panose="020F0502020204030204" pitchFamily="34" charset="0"/>
              </a:endParaRPr>
            </a:p>
          </p:txBody>
        </p:sp>
        <p:sp>
          <p:nvSpPr>
            <p:cNvPr id="170" name="Line 24">
              <a:extLst>
                <a:ext uri="{FF2B5EF4-FFF2-40B4-BE49-F238E27FC236}">
                  <a16:creationId xmlns:a16="http://schemas.microsoft.com/office/drawing/2014/main" id="{F659C310-B349-4AD0-BDBD-6CB8240881D9}"/>
                </a:ext>
              </a:extLst>
            </p:cNvPr>
            <p:cNvSpPr>
              <a:spLocks noChangeShapeType="1"/>
            </p:cNvSpPr>
            <p:nvPr/>
          </p:nvSpPr>
          <p:spPr bwMode="auto">
            <a:xfrm>
              <a:off x="4082901" y="5625244"/>
              <a:ext cx="1140552" cy="503475"/>
            </a:xfrm>
            <a:prstGeom prst="line">
              <a:avLst/>
            </a:prstGeom>
            <a:noFill/>
            <a:ln w="28575">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latin typeface="Calibri" panose="020F0502020204030204" pitchFamily="34" charset="0"/>
                <a:cs typeface="Calibri" panose="020F0502020204030204" pitchFamily="34" charset="0"/>
              </a:endParaRPr>
            </a:p>
          </p:txBody>
        </p:sp>
      </p:grpSp>
      <p:grpSp>
        <p:nvGrpSpPr>
          <p:cNvPr id="90" name="Gruppieren 89">
            <a:extLst>
              <a:ext uri="{FF2B5EF4-FFF2-40B4-BE49-F238E27FC236}">
                <a16:creationId xmlns:a16="http://schemas.microsoft.com/office/drawing/2014/main" id="{7AA2F451-D508-43F2-838C-FDDA6E090C36}"/>
              </a:ext>
            </a:extLst>
          </p:cNvPr>
          <p:cNvGrpSpPr/>
          <p:nvPr/>
        </p:nvGrpSpPr>
        <p:grpSpPr>
          <a:xfrm>
            <a:off x="4108239" y="4653131"/>
            <a:ext cx="1162448" cy="986631"/>
            <a:chOff x="4108239" y="4653131"/>
            <a:chExt cx="1162448" cy="986631"/>
          </a:xfrm>
        </p:grpSpPr>
        <p:cxnSp>
          <p:nvCxnSpPr>
            <p:cNvPr id="332" name="Gerade Verbindung mit Pfeil 331"/>
            <p:cNvCxnSpPr>
              <a:cxnSpLocks/>
              <a:stCxn id="109" idx="2"/>
              <a:endCxn id="148" idx="0"/>
            </p:cNvCxnSpPr>
            <p:nvPr/>
          </p:nvCxnSpPr>
          <p:spPr bwMode="auto">
            <a:xfrm>
              <a:off x="4692721" y="4653131"/>
              <a:ext cx="513" cy="180025"/>
            </a:xfrm>
            <a:prstGeom prst="straightConnector1">
              <a:avLst/>
            </a:prstGeom>
            <a:noFill/>
            <a:ln w="12700" cap="flat" cmpd="sng" algn="ctr">
              <a:solidFill>
                <a:schemeClr val="tx1">
                  <a:lumMod val="50000"/>
                  <a:lumOff val="50000"/>
                </a:schemeClr>
              </a:solidFill>
              <a:prstDash val="solid"/>
              <a:round/>
              <a:headEnd type="none" w="med" len="med"/>
              <a:tailEnd type="triangle" w="med" len="med"/>
            </a:ln>
            <a:effectLst/>
          </p:spPr>
        </p:cxnSp>
        <p:sp>
          <p:nvSpPr>
            <p:cNvPr id="148" name="Rectangle 30"/>
            <p:cNvSpPr>
              <a:spLocks noChangeArrowheads="1"/>
            </p:cNvSpPr>
            <p:nvPr/>
          </p:nvSpPr>
          <p:spPr bwMode="auto">
            <a:xfrm>
              <a:off x="4115780" y="4833156"/>
              <a:ext cx="1154907" cy="504056"/>
            </a:xfrm>
            <a:prstGeom prst="rect">
              <a:avLst/>
            </a:prstGeom>
            <a:solidFill>
              <a:schemeClr val="bg1">
                <a:lumMod val="85000"/>
              </a:schemeClr>
            </a:solidFill>
            <a:ln w="6350">
              <a:solidFill>
                <a:schemeClr val="bg1">
                  <a:lumMod val="75000"/>
                </a:schemeClr>
              </a:solidFill>
              <a:miter lim="800000"/>
              <a:headEnd/>
              <a:tailEnd/>
            </a:ln>
          </p:spPr>
          <p:txBody>
            <a:bodyPr lIns="36000" tIns="36000" rIns="0" bIns="36000" anchor="ctr"/>
            <a:lstStyle/>
            <a:p>
              <a:pPr algn="ctr" eaLnBrk="1" hangingPunct="1"/>
              <a:r>
                <a:rPr lang="en-US" sz="900" b="1">
                  <a:solidFill>
                    <a:srgbClr val="008000"/>
                  </a:solidFill>
                  <a:latin typeface="Calibri" panose="020F0502020204030204" pitchFamily="34" charset="0"/>
                  <a:cs typeface="Calibri" panose="020F0502020204030204" pitchFamily="34" charset="0"/>
                </a:rPr>
                <a:t>Body growth is part of the development of young Chefs </a:t>
              </a:r>
              <a:r>
                <a:rPr lang="en-US" sz="800" b="1">
                  <a:solidFill>
                    <a:srgbClr val="008000"/>
                  </a:solidFill>
                  <a:latin typeface="Calibri" panose="020F0502020204030204" pitchFamily="34" charset="0"/>
                  <a:cs typeface="Calibri" panose="020F0502020204030204" pitchFamily="34" charset="0"/>
                </a:rPr>
                <a:t>(x1.2.2.1) </a:t>
              </a:r>
              <a:endParaRPr lang="en-US" sz="800" b="1" baseline="-25000">
                <a:solidFill>
                  <a:srgbClr val="008000"/>
                </a:solidFill>
                <a:latin typeface="Calibri" panose="020F0502020204030204" pitchFamily="34" charset="0"/>
                <a:cs typeface="Calibri" panose="020F0502020204030204" pitchFamily="34" charset="0"/>
              </a:endParaRPr>
            </a:p>
          </p:txBody>
        </p:sp>
        <p:sp>
          <p:nvSpPr>
            <p:cNvPr id="175" name="Text Box 27">
              <a:extLst>
                <a:ext uri="{FF2B5EF4-FFF2-40B4-BE49-F238E27FC236}">
                  <a16:creationId xmlns:a16="http://schemas.microsoft.com/office/drawing/2014/main" id="{55C90D9A-C6FC-4392-B1BE-047D0BC73F7C}"/>
                </a:ext>
              </a:extLst>
            </p:cNvPr>
            <p:cNvSpPr txBox="1">
              <a:spLocks noChangeArrowheads="1"/>
            </p:cNvSpPr>
            <p:nvPr/>
          </p:nvSpPr>
          <p:spPr bwMode="auto">
            <a:xfrm>
              <a:off x="4111525" y="5301208"/>
              <a:ext cx="115587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2"/>
                  </a:solidFill>
                  <a:latin typeface="Arial" pitchFamily="34" charset="0"/>
                </a:defRPr>
              </a:lvl1pPr>
              <a:lvl2pPr marL="742950" indent="-285750">
                <a:defRPr sz="1400">
                  <a:solidFill>
                    <a:schemeClr val="tx2"/>
                  </a:solidFill>
                  <a:latin typeface="Arial" pitchFamily="34" charset="0"/>
                </a:defRPr>
              </a:lvl2pPr>
              <a:lvl3pPr marL="1143000" indent="-228600">
                <a:defRPr sz="1400">
                  <a:solidFill>
                    <a:schemeClr val="tx2"/>
                  </a:solidFill>
                  <a:latin typeface="Arial" pitchFamily="34" charset="0"/>
                </a:defRPr>
              </a:lvl3pPr>
              <a:lvl4pPr marL="1600200" indent="-228600">
                <a:defRPr sz="1400">
                  <a:solidFill>
                    <a:schemeClr val="tx2"/>
                  </a:solidFill>
                  <a:latin typeface="Arial" pitchFamily="34" charset="0"/>
                </a:defRPr>
              </a:lvl4pPr>
              <a:lvl5pPr marL="2057400" indent="-228600">
                <a:defRPr sz="1400">
                  <a:solidFill>
                    <a:schemeClr val="tx2"/>
                  </a:solidFill>
                  <a:latin typeface="Arial" pitchFamily="34" charset="0"/>
                </a:defRPr>
              </a:lvl5pPr>
              <a:lvl6pPr marL="2514600" indent="-228600" eaLnBrk="0" fontAlgn="base" hangingPunct="0">
                <a:spcBef>
                  <a:spcPct val="0"/>
                </a:spcBef>
                <a:spcAft>
                  <a:spcPct val="0"/>
                </a:spcAft>
                <a:defRPr sz="1400">
                  <a:solidFill>
                    <a:schemeClr val="tx2"/>
                  </a:solidFill>
                  <a:latin typeface="Arial" pitchFamily="34" charset="0"/>
                </a:defRPr>
              </a:lvl6pPr>
              <a:lvl7pPr marL="2971800" indent="-228600" eaLnBrk="0" fontAlgn="base" hangingPunct="0">
                <a:spcBef>
                  <a:spcPct val="0"/>
                </a:spcBef>
                <a:spcAft>
                  <a:spcPct val="0"/>
                </a:spcAft>
                <a:defRPr sz="1400">
                  <a:solidFill>
                    <a:schemeClr val="tx2"/>
                  </a:solidFill>
                  <a:latin typeface="Arial" pitchFamily="34" charset="0"/>
                </a:defRPr>
              </a:lvl7pPr>
              <a:lvl8pPr marL="3429000" indent="-228600" eaLnBrk="0" fontAlgn="base" hangingPunct="0">
                <a:spcBef>
                  <a:spcPct val="0"/>
                </a:spcBef>
                <a:spcAft>
                  <a:spcPct val="0"/>
                </a:spcAft>
                <a:defRPr sz="1400">
                  <a:solidFill>
                    <a:schemeClr val="tx2"/>
                  </a:solidFill>
                  <a:latin typeface="Arial" pitchFamily="34" charset="0"/>
                </a:defRPr>
              </a:lvl8pPr>
              <a:lvl9pPr marL="3886200" indent="-228600" eaLnBrk="0" fontAlgn="base" hangingPunct="0">
                <a:spcBef>
                  <a:spcPct val="0"/>
                </a:spcBef>
                <a:spcAft>
                  <a:spcPct val="0"/>
                </a:spcAft>
                <a:defRPr sz="1400">
                  <a:solidFill>
                    <a:schemeClr val="tx2"/>
                  </a:solidFill>
                  <a:latin typeface="Arial" pitchFamily="34" charset="0"/>
                </a:defRPr>
              </a:lvl9pPr>
            </a:lstStyle>
            <a:p>
              <a:pPr algn="ctr" eaLnBrk="1" hangingPunct="1"/>
              <a:r>
                <a:rPr lang="en-US" sz="800" b="1">
                  <a:solidFill>
                    <a:schemeClr val="tx1"/>
                  </a:solidFill>
                  <a:latin typeface="Calibri" panose="020F0502020204030204" pitchFamily="34" charset="0"/>
                  <a:cs typeface="Calibri" panose="020F0502020204030204" pitchFamily="34" charset="0"/>
                </a:rPr>
                <a:t>Unchangeable</a:t>
              </a:r>
            </a:p>
            <a:p>
              <a:pPr algn="ctr" eaLnBrk="1" hangingPunct="1"/>
              <a:r>
                <a:rPr lang="en-US" sz="800" b="1">
                  <a:solidFill>
                    <a:schemeClr val="tx1"/>
                  </a:solidFill>
                  <a:latin typeface="Calibri" panose="020F0502020204030204" pitchFamily="34" charset="0"/>
                  <a:cs typeface="Calibri" panose="020F0502020204030204" pitchFamily="34" charset="0"/>
                </a:rPr>
                <a:t>fact of reality</a:t>
              </a:r>
            </a:p>
          </p:txBody>
        </p:sp>
        <p:sp>
          <p:nvSpPr>
            <p:cNvPr id="176" name="Line 24">
              <a:extLst>
                <a:ext uri="{FF2B5EF4-FFF2-40B4-BE49-F238E27FC236}">
                  <a16:creationId xmlns:a16="http://schemas.microsoft.com/office/drawing/2014/main" id="{735D72BA-2E9F-44CB-B1A2-337DB4A9927C}"/>
                </a:ext>
              </a:extLst>
            </p:cNvPr>
            <p:cNvSpPr>
              <a:spLocks noChangeShapeType="1"/>
            </p:cNvSpPr>
            <p:nvPr/>
          </p:nvSpPr>
          <p:spPr bwMode="auto">
            <a:xfrm>
              <a:off x="4108239" y="5337212"/>
              <a:ext cx="1157774" cy="2"/>
            </a:xfrm>
            <a:prstGeom prst="line">
              <a:avLst/>
            </a:prstGeom>
            <a:noFill/>
            <a:ln w="28575">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latin typeface="Calibri" panose="020F0502020204030204" pitchFamily="34" charset="0"/>
                <a:cs typeface="Calibri" panose="020F0502020204030204" pitchFamily="34" charset="0"/>
              </a:endParaRPr>
            </a:p>
          </p:txBody>
        </p:sp>
      </p:grpSp>
      <p:grpSp>
        <p:nvGrpSpPr>
          <p:cNvPr id="20" name="Gruppieren 19">
            <a:extLst>
              <a:ext uri="{FF2B5EF4-FFF2-40B4-BE49-F238E27FC236}">
                <a16:creationId xmlns:a16="http://schemas.microsoft.com/office/drawing/2014/main" id="{1306F857-5AEA-4DC0-8AA9-C8B4362A73BA}"/>
              </a:ext>
            </a:extLst>
          </p:cNvPr>
          <p:cNvGrpSpPr/>
          <p:nvPr/>
        </p:nvGrpSpPr>
        <p:grpSpPr>
          <a:xfrm>
            <a:off x="3396583" y="3284983"/>
            <a:ext cx="3166956" cy="840327"/>
            <a:chOff x="3396583" y="3284983"/>
            <a:chExt cx="3166956" cy="840327"/>
          </a:xfrm>
        </p:grpSpPr>
        <p:cxnSp>
          <p:nvCxnSpPr>
            <p:cNvPr id="3" name="Verbinder: gewinkelt 2">
              <a:extLst>
                <a:ext uri="{FF2B5EF4-FFF2-40B4-BE49-F238E27FC236}">
                  <a16:creationId xmlns:a16="http://schemas.microsoft.com/office/drawing/2014/main" id="{6D98A12F-41FE-4568-AC1A-4269FC70518C}"/>
                </a:ext>
              </a:extLst>
            </p:cNvPr>
            <p:cNvCxnSpPr>
              <a:cxnSpLocks/>
              <a:stCxn id="75" idx="2"/>
              <a:endCxn id="135" idx="0"/>
            </p:cNvCxnSpPr>
            <p:nvPr/>
          </p:nvCxnSpPr>
          <p:spPr bwMode="auto">
            <a:xfrm rot="16200000" flipH="1">
              <a:off x="4601327" y="2080239"/>
              <a:ext cx="180015" cy="2589504"/>
            </a:xfrm>
            <a:prstGeom prst="bentConnector3">
              <a:avLst/>
            </a:prstGeom>
            <a:noFill/>
            <a:ln w="12700" cap="flat" cmpd="sng" algn="ctr">
              <a:solidFill>
                <a:schemeClr val="tx1">
                  <a:lumMod val="50000"/>
                  <a:lumOff val="50000"/>
                </a:schemeClr>
              </a:solidFill>
              <a:prstDash val="solid"/>
              <a:round/>
              <a:headEnd type="none" w="med" len="med"/>
              <a:tailEnd type="triangle"/>
            </a:ln>
            <a:effectLst/>
          </p:spPr>
        </p:cxnSp>
        <p:grpSp>
          <p:nvGrpSpPr>
            <p:cNvPr id="18" name="Gruppieren 17">
              <a:extLst>
                <a:ext uri="{FF2B5EF4-FFF2-40B4-BE49-F238E27FC236}">
                  <a16:creationId xmlns:a16="http://schemas.microsoft.com/office/drawing/2014/main" id="{18404B82-D79B-4DBF-BFFB-2959A20DA85A}"/>
                </a:ext>
              </a:extLst>
            </p:cNvPr>
            <p:cNvGrpSpPr/>
            <p:nvPr/>
          </p:nvGrpSpPr>
          <p:grpSpPr>
            <a:xfrm>
              <a:off x="5407664" y="3464999"/>
              <a:ext cx="1155875" cy="660311"/>
              <a:chOff x="5407664" y="3464999"/>
              <a:chExt cx="1155875" cy="660311"/>
            </a:xfrm>
          </p:grpSpPr>
          <p:sp>
            <p:nvSpPr>
              <p:cNvPr id="135" name="Rectangle 30">
                <a:extLst>
                  <a:ext uri="{FF2B5EF4-FFF2-40B4-BE49-F238E27FC236}">
                    <a16:creationId xmlns:a16="http://schemas.microsoft.com/office/drawing/2014/main" id="{21E67C6A-6CED-435F-A95E-C9D586A3B2E7}"/>
                  </a:ext>
                </a:extLst>
              </p:cNvPr>
              <p:cNvSpPr>
                <a:spLocks noChangeArrowheads="1"/>
              </p:cNvSpPr>
              <p:nvPr/>
            </p:nvSpPr>
            <p:spPr bwMode="auto">
              <a:xfrm>
                <a:off x="5408632" y="3464999"/>
                <a:ext cx="1154907" cy="504056"/>
              </a:xfrm>
              <a:prstGeom prst="rect">
                <a:avLst/>
              </a:prstGeom>
              <a:solidFill>
                <a:schemeClr val="bg1">
                  <a:lumMod val="85000"/>
                </a:schemeClr>
              </a:solidFill>
              <a:ln w="6350">
                <a:solidFill>
                  <a:schemeClr val="bg1">
                    <a:lumMod val="75000"/>
                  </a:schemeClr>
                </a:solidFill>
                <a:miter lim="800000"/>
                <a:headEnd/>
                <a:tailEnd/>
              </a:ln>
            </p:spPr>
            <p:txBody>
              <a:bodyPr lIns="36000" tIns="36000" rIns="0" bIns="36000" anchor="ctr"/>
              <a:lstStyle/>
              <a:p>
                <a:pPr algn="ctr" eaLnBrk="1" hangingPunct="1"/>
                <a:r>
                  <a:rPr lang="en-US" sz="900" b="1">
                    <a:solidFill>
                      <a:srgbClr val="008000"/>
                    </a:solidFill>
                    <a:latin typeface="Calibri" panose="020F0502020204030204" pitchFamily="34" charset="0"/>
                    <a:cs typeface="Calibri" panose="020F0502020204030204" pitchFamily="34" charset="0"/>
                  </a:rPr>
                  <a:t>Scale incorrectly calibrated (x1.3)</a:t>
                </a:r>
              </a:p>
            </p:txBody>
          </p:sp>
          <p:sp>
            <p:nvSpPr>
              <p:cNvPr id="136" name="Line 24">
                <a:extLst>
                  <a:ext uri="{FF2B5EF4-FFF2-40B4-BE49-F238E27FC236}">
                    <a16:creationId xmlns:a16="http://schemas.microsoft.com/office/drawing/2014/main" id="{9F4F0061-CD2D-46E8-BB1D-AAD48CF5F9C6}"/>
                  </a:ext>
                </a:extLst>
              </p:cNvPr>
              <p:cNvSpPr>
                <a:spLocks noChangeShapeType="1"/>
              </p:cNvSpPr>
              <p:nvPr/>
            </p:nvSpPr>
            <p:spPr bwMode="auto">
              <a:xfrm>
                <a:off x="5408633" y="3969055"/>
                <a:ext cx="1154906" cy="0"/>
              </a:xfrm>
              <a:prstGeom prst="line">
                <a:avLst/>
              </a:prstGeom>
              <a:noFill/>
              <a:ln w="28575">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latin typeface="Calibri" panose="020F0502020204030204" pitchFamily="34" charset="0"/>
                  <a:cs typeface="Calibri" panose="020F0502020204030204" pitchFamily="34" charset="0"/>
                </a:endParaRPr>
              </a:p>
            </p:txBody>
          </p:sp>
          <p:sp>
            <p:nvSpPr>
              <p:cNvPr id="142" name="Text Box 27">
                <a:extLst>
                  <a:ext uri="{FF2B5EF4-FFF2-40B4-BE49-F238E27FC236}">
                    <a16:creationId xmlns:a16="http://schemas.microsoft.com/office/drawing/2014/main" id="{881D4F11-0B94-4282-84B2-119B5C41324E}"/>
                  </a:ext>
                </a:extLst>
              </p:cNvPr>
              <p:cNvSpPr txBox="1">
                <a:spLocks noChangeArrowheads="1"/>
              </p:cNvSpPr>
              <p:nvPr/>
            </p:nvSpPr>
            <p:spPr bwMode="auto">
              <a:xfrm>
                <a:off x="5407664" y="3909866"/>
                <a:ext cx="115587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2"/>
                    </a:solidFill>
                    <a:latin typeface="Arial" pitchFamily="34" charset="0"/>
                  </a:defRPr>
                </a:lvl1pPr>
                <a:lvl2pPr marL="742950" indent="-285750">
                  <a:defRPr sz="1400">
                    <a:solidFill>
                      <a:schemeClr val="tx2"/>
                    </a:solidFill>
                    <a:latin typeface="Arial" pitchFamily="34" charset="0"/>
                  </a:defRPr>
                </a:lvl2pPr>
                <a:lvl3pPr marL="1143000" indent="-228600">
                  <a:defRPr sz="1400">
                    <a:solidFill>
                      <a:schemeClr val="tx2"/>
                    </a:solidFill>
                    <a:latin typeface="Arial" pitchFamily="34" charset="0"/>
                  </a:defRPr>
                </a:lvl3pPr>
                <a:lvl4pPr marL="1600200" indent="-228600">
                  <a:defRPr sz="1400">
                    <a:solidFill>
                      <a:schemeClr val="tx2"/>
                    </a:solidFill>
                    <a:latin typeface="Arial" pitchFamily="34" charset="0"/>
                  </a:defRPr>
                </a:lvl4pPr>
                <a:lvl5pPr marL="2057400" indent="-228600">
                  <a:defRPr sz="1400">
                    <a:solidFill>
                      <a:schemeClr val="tx2"/>
                    </a:solidFill>
                    <a:latin typeface="Arial" pitchFamily="34" charset="0"/>
                  </a:defRPr>
                </a:lvl5pPr>
                <a:lvl6pPr marL="2514600" indent="-228600" eaLnBrk="0" fontAlgn="base" hangingPunct="0">
                  <a:spcBef>
                    <a:spcPct val="0"/>
                  </a:spcBef>
                  <a:spcAft>
                    <a:spcPct val="0"/>
                  </a:spcAft>
                  <a:defRPr sz="1400">
                    <a:solidFill>
                      <a:schemeClr val="tx2"/>
                    </a:solidFill>
                    <a:latin typeface="Arial" pitchFamily="34" charset="0"/>
                  </a:defRPr>
                </a:lvl6pPr>
                <a:lvl7pPr marL="2971800" indent="-228600" eaLnBrk="0" fontAlgn="base" hangingPunct="0">
                  <a:spcBef>
                    <a:spcPct val="0"/>
                  </a:spcBef>
                  <a:spcAft>
                    <a:spcPct val="0"/>
                  </a:spcAft>
                  <a:defRPr sz="1400">
                    <a:solidFill>
                      <a:schemeClr val="tx2"/>
                    </a:solidFill>
                    <a:latin typeface="Arial" pitchFamily="34" charset="0"/>
                  </a:defRPr>
                </a:lvl7pPr>
                <a:lvl8pPr marL="3429000" indent="-228600" eaLnBrk="0" fontAlgn="base" hangingPunct="0">
                  <a:spcBef>
                    <a:spcPct val="0"/>
                  </a:spcBef>
                  <a:spcAft>
                    <a:spcPct val="0"/>
                  </a:spcAft>
                  <a:defRPr sz="1400">
                    <a:solidFill>
                      <a:schemeClr val="tx2"/>
                    </a:solidFill>
                    <a:latin typeface="Arial" pitchFamily="34" charset="0"/>
                  </a:defRPr>
                </a:lvl8pPr>
                <a:lvl9pPr marL="3886200" indent="-228600" eaLnBrk="0" fontAlgn="base" hangingPunct="0">
                  <a:spcBef>
                    <a:spcPct val="0"/>
                  </a:spcBef>
                  <a:spcAft>
                    <a:spcPct val="0"/>
                  </a:spcAft>
                  <a:defRPr sz="1400">
                    <a:solidFill>
                      <a:schemeClr val="tx2"/>
                    </a:solidFill>
                    <a:latin typeface="Arial" pitchFamily="34" charset="0"/>
                  </a:defRPr>
                </a:lvl9pPr>
              </a:lstStyle>
              <a:p>
                <a:pPr algn="ctr" eaLnBrk="1" hangingPunct="1"/>
                <a:r>
                  <a:rPr lang="en-US" sz="800" b="1">
                    <a:solidFill>
                      <a:schemeClr val="tx1"/>
                    </a:solidFill>
                    <a:latin typeface="Calibri" panose="020F0502020204030204" pitchFamily="34" charset="0"/>
                    <a:cs typeface="Calibri" panose="020F0502020204030204" pitchFamily="34" charset="0"/>
                  </a:rPr>
                  <a:t>Reality check</a:t>
                </a:r>
              </a:p>
            </p:txBody>
          </p:sp>
        </p:grpSp>
      </p:grpSp>
      <p:grpSp>
        <p:nvGrpSpPr>
          <p:cNvPr id="29" name="Gruppieren 28">
            <a:extLst>
              <a:ext uri="{FF2B5EF4-FFF2-40B4-BE49-F238E27FC236}">
                <a16:creationId xmlns:a16="http://schemas.microsoft.com/office/drawing/2014/main" id="{25A0E3EA-9693-4102-8BB3-ECF18B1A2F9B}"/>
              </a:ext>
            </a:extLst>
          </p:cNvPr>
          <p:cNvGrpSpPr/>
          <p:nvPr/>
        </p:nvGrpSpPr>
        <p:grpSpPr>
          <a:xfrm>
            <a:off x="264080" y="3284984"/>
            <a:ext cx="5003315" cy="684076"/>
            <a:chOff x="264080" y="3284984"/>
            <a:chExt cx="5003315" cy="684076"/>
          </a:xfrm>
        </p:grpSpPr>
        <p:sp>
          <p:nvSpPr>
            <p:cNvPr id="147" name="Rectangle 30"/>
            <p:cNvSpPr>
              <a:spLocks noChangeArrowheads="1"/>
            </p:cNvSpPr>
            <p:nvPr/>
          </p:nvSpPr>
          <p:spPr bwMode="auto">
            <a:xfrm>
              <a:off x="264080" y="3392996"/>
              <a:ext cx="1190005" cy="504056"/>
            </a:xfrm>
            <a:prstGeom prst="rect">
              <a:avLst/>
            </a:prstGeom>
            <a:noFill/>
            <a:ln w="9525">
              <a:noFill/>
              <a:miter lim="800000"/>
              <a:headEnd/>
              <a:tailEnd/>
            </a:ln>
          </p:spPr>
          <p:txBody>
            <a:bodyPr lIns="36000" tIns="36000" rIns="0" bIns="36000" anchor="ctr"/>
            <a:lstStyle/>
            <a:p>
              <a:pPr algn="ctr" eaLnBrk="1" hangingPunct="1"/>
              <a:r>
                <a:rPr lang="en-US" sz="1200" b="1" dirty="0">
                  <a:solidFill>
                    <a:srgbClr val="008000"/>
                  </a:solidFill>
                  <a:latin typeface="Calibri" panose="020F0502020204030204" pitchFamily="34" charset="0"/>
                  <a:cs typeface="Calibri" panose="020F0502020204030204" pitchFamily="34" charset="0"/>
                </a:rPr>
                <a:t>2. Cause-Level</a:t>
              </a:r>
              <a:br>
                <a:rPr lang="en-US" sz="1200" b="1" dirty="0">
                  <a:solidFill>
                    <a:srgbClr val="008000"/>
                  </a:solidFill>
                  <a:latin typeface="Calibri" panose="020F0502020204030204" pitchFamily="34" charset="0"/>
                  <a:cs typeface="Calibri" panose="020F0502020204030204" pitchFamily="34" charset="0"/>
                </a:rPr>
              </a:br>
              <a:r>
                <a:rPr lang="en-US" sz="800" b="1" dirty="0">
                  <a:solidFill>
                    <a:schemeClr val="tx1"/>
                  </a:solidFill>
                  <a:latin typeface="Calibri" panose="020F0502020204030204" pitchFamily="34" charset="0"/>
                  <a:cs typeface="Calibri" panose="020F0502020204030204" pitchFamily="34" charset="0"/>
                </a:rPr>
                <a:t>(intermediate causation)</a:t>
              </a:r>
            </a:p>
          </p:txBody>
        </p:sp>
        <p:grpSp>
          <p:nvGrpSpPr>
            <p:cNvPr id="23" name="Gruppieren 22">
              <a:extLst>
                <a:ext uri="{FF2B5EF4-FFF2-40B4-BE49-F238E27FC236}">
                  <a16:creationId xmlns:a16="http://schemas.microsoft.com/office/drawing/2014/main" id="{A8613B38-0172-4D68-B25A-1F43EF1CFB42}"/>
                </a:ext>
              </a:extLst>
            </p:cNvPr>
            <p:cNvGrpSpPr/>
            <p:nvPr/>
          </p:nvGrpSpPr>
          <p:grpSpPr>
            <a:xfrm>
              <a:off x="1522979" y="3284985"/>
              <a:ext cx="1873603" cy="684075"/>
              <a:chOff x="1522979" y="3284985"/>
              <a:chExt cx="1873603" cy="684075"/>
            </a:xfrm>
          </p:grpSpPr>
          <p:cxnSp>
            <p:nvCxnSpPr>
              <p:cNvPr id="122" name="Gewinkelte Verbindung 121"/>
              <p:cNvCxnSpPr>
                <a:cxnSpLocks/>
                <a:stCxn id="75" idx="2"/>
                <a:endCxn id="124" idx="0"/>
              </p:cNvCxnSpPr>
              <p:nvPr/>
            </p:nvCxnSpPr>
            <p:spPr bwMode="auto">
              <a:xfrm rot="5400000">
                <a:off x="2658498" y="2726920"/>
                <a:ext cx="180020" cy="1296149"/>
              </a:xfrm>
              <a:prstGeom prst="bentConnector3">
                <a:avLst>
                  <a:gd name="adj1" fmla="val 50000"/>
                </a:avLst>
              </a:prstGeom>
              <a:noFill/>
              <a:ln w="12700" cap="flat" cmpd="sng" algn="ctr">
                <a:solidFill>
                  <a:schemeClr val="tx1">
                    <a:lumMod val="50000"/>
                    <a:lumOff val="50000"/>
                  </a:schemeClr>
                </a:solidFill>
                <a:prstDash val="solid"/>
                <a:round/>
                <a:headEnd type="none" w="med" len="med"/>
                <a:tailEnd type="triangle" w="med" len="med"/>
              </a:ln>
              <a:effectLst/>
            </p:spPr>
          </p:cxnSp>
          <p:sp>
            <p:nvSpPr>
              <p:cNvPr id="124" name="Rectangle 30"/>
              <p:cNvSpPr>
                <a:spLocks noChangeArrowheads="1"/>
              </p:cNvSpPr>
              <p:nvPr/>
            </p:nvSpPr>
            <p:spPr bwMode="auto">
              <a:xfrm>
                <a:off x="1522979" y="3465004"/>
                <a:ext cx="1154907" cy="504056"/>
              </a:xfrm>
              <a:prstGeom prst="rect">
                <a:avLst/>
              </a:prstGeom>
              <a:solidFill>
                <a:schemeClr val="bg1">
                  <a:lumMod val="85000"/>
                </a:schemeClr>
              </a:solidFill>
              <a:ln w="6350">
                <a:solidFill>
                  <a:schemeClr val="bg1">
                    <a:lumMod val="75000"/>
                  </a:schemeClr>
                </a:solidFill>
                <a:miter lim="800000"/>
                <a:headEnd/>
                <a:tailEnd/>
              </a:ln>
            </p:spPr>
            <p:txBody>
              <a:bodyPr lIns="36000" tIns="36000" rIns="0" bIns="36000" anchor="ctr"/>
              <a:lstStyle/>
              <a:p>
                <a:pPr algn="ctr" eaLnBrk="1" hangingPunct="1"/>
                <a:r>
                  <a:rPr lang="en-US" sz="900" b="1" dirty="0">
                    <a:solidFill>
                      <a:srgbClr val="008000"/>
                    </a:solidFill>
                    <a:latin typeface="Calibri" panose="020F0502020204030204" pitchFamily="34" charset="0"/>
                    <a:cs typeface="Calibri" panose="020F0502020204030204" pitchFamily="34" charset="0"/>
                  </a:rPr>
                  <a:t>Chef did NOT nibble on Chocolate of ingredients (x1.1)</a:t>
                </a:r>
              </a:p>
            </p:txBody>
          </p:sp>
        </p:grpSp>
        <p:grpSp>
          <p:nvGrpSpPr>
            <p:cNvPr id="22" name="Gruppieren 21">
              <a:extLst>
                <a:ext uri="{FF2B5EF4-FFF2-40B4-BE49-F238E27FC236}">
                  <a16:creationId xmlns:a16="http://schemas.microsoft.com/office/drawing/2014/main" id="{DB408FF3-B883-4D30-856B-66D0376B5DC2}"/>
                </a:ext>
              </a:extLst>
            </p:cNvPr>
            <p:cNvGrpSpPr/>
            <p:nvPr/>
          </p:nvGrpSpPr>
          <p:grpSpPr>
            <a:xfrm>
              <a:off x="3396582" y="3284984"/>
              <a:ext cx="1870813" cy="684076"/>
              <a:chOff x="3396582" y="3284984"/>
              <a:chExt cx="1870813" cy="684076"/>
            </a:xfrm>
          </p:grpSpPr>
          <p:sp>
            <p:nvSpPr>
              <p:cNvPr id="130" name="Rectangle 30"/>
              <p:cNvSpPr>
                <a:spLocks noChangeArrowheads="1"/>
              </p:cNvSpPr>
              <p:nvPr/>
            </p:nvSpPr>
            <p:spPr bwMode="auto">
              <a:xfrm>
                <a:off x="4112488" y="3465004"/>
                <a:ext cx="1154907" cy="504056"/>
              </a:xfrm>
              <a:prstGeom prst="rect">
                <a:avLst/>
              </a:prstGeom>
              <a:solidFill>
                <a:schemeClr val="bg1">
                  <a:lumMod val="85000"/>
                </a:schemeClr>
              </a:solidFill>
              <a:ln w="6350">
                <a:solidFill>
                  <a:schemeClr val="bg1">
                    <a:lumMod val="75000"/>
                  </a:schemeClr>
                </a:solidFill>
                <a:miter lim="800000"/>
                <a:headEnd/>
                <a:tailEnd/>
              </a:ln>
            </p:spPr>
            <p:txBody>
              <a:bodyPr lIns="36000" tIns="36000" rIns="0" bIns="36000" anchor="ctr"/>
              <a:lstStyle/>
              <a:p>
                <a:pPr algn="ctr" eaLnBrk="1" hangingPunct="1"/>
                <a:r>
                  <a:rPr lang="en-US" sz="900" b="1">
                    <a:solidFill>
                      <a:srgbClr val="008000"/>
                    </a:solidFill>
                    <a:latin typeface="Calibri" panose="020F0502020204030204" pitchFamily="34" charset="0"/>
                    <a:cs typeface="Calibri" panose="020F0502020204030204" pitchFamily="34" charset="0"/>
                  </a:rPr>
                  <a:t>Chef nibbles on Chocolate of ingredients (x1.2)</a:t>
                </a:r>
              </a:p>
            </p:txBody>
          </p:sp>
          <p:cxnSp>
            <p:nvCxnSpPr>
              <p:cNvPr id="144" name="Gewinkelte Verbindung 143"/>
              <p:cNvCxnSpPr>
                <a:cxnSpLocks/>
                <a:stCxn id="75" idx="2"/>
                <a:endCxn id="130" idx="0"/>
              </p:cNvCxnSpPr>
              <p:nvPr/>
            </p:nvCxnSpPr>
            <p:spPr bwMode="auto">
              <a:xfrm rot="16200000" flipH="1">
                <a:off x="3953252" y="2728314"/>
                <a:ext cx="180020" cy="1293360"/>
              </a:xfrm>
              <a:prstGeom prst="bentConnector3">
                <a:avLst>
                  <a:gd name="adj1" fmla="val 50000"/>
                </a:avLst>
              </a:prstGeom>
              <a:noFill/>
              <a:ln w="12700" cap="flat" cmpd="sng" algn="ctr">
                <a:solidFill>
                  <a:schemeClr val="tx1">
                    <a:lumMod val="50000"/>
                    <a:lumOff val="50000"/>
                  </a:schemeClr>
                </a:solidFill>
                <a:prstDash val="solid"/>
                <a:round/>
                <a:headEnd type="none" w="med" len="med"/>
                <a:tailEnd type="triangle" w="med" len="med"/>
              </a:ln>
              <a:effectLst/>
            </p:spPr>
          </p:cxnSp>
        </p:grpSp>
      </p:grpSp>
      <p:grpSp>
        <p:nvGrpSpPr>
          <p:cNvPr id="19" name="Gruppieren 18">
            <a:extLst>
              <a:ext uri="{FF2B5EF4-FFF2-40B4-BE49-F238E27FC236}">
                <a16:creationId xmlns:a16="http://schemas.microsoft.com/office/drawing/2014/main" id="{7F52D435-E730-4331-A7DE-428F05192E46}"/>
              </a:ext>
            </a:extLst>
          </p:cNvPr>
          <p:cNvGrpSpPr/>
          <p:nvPr/>
        </p:nvGrpSpPr>
        <p:grpSpPr>
          <a:xfrm>
            <a:off x="3396581" y="3284984"/>
            <a:ext cx="4469261" cy="847004"/>
            <a:chOff x="3396581" y="3284984"/>
            <a:chExt cx="4469261" cy="847004"/>
          </a:xfrm>
        </p:grpSpPr>
        <p:grpSp>
          <p:nvGrpSpPr>
            <p:cNvPr id="17" name="Gruppieren 16">
              <a:extLst>
                <a:ext uri="{FF2B5EF4-FFF2-40B4-BE49-F238E27FC236}">
                  <a16:creationId xmlns:a16="http://schemas.microsoft.com/office/drawing/2014/main" id="{33115919-3C53-4B32-A363-A4D20180B18E}"/>
                </a:ext>
              </a:extLst>
            </p:cNvPr>
            <p:cNvGrpSpPr/>
            <p:nvPr/>
          </p:nvGrpSpPr>
          <p:grpSpPr>
            <a:xfrm>
              <a:off x="6705289" y="3465004"/>
              <a:ext cx="1160553" cy="666984"/>
              <a:chOff x="6705289" y="3465004"/>
              <a:chExt cx="1160553" cy="666984"/>
            </a:xfrm>
          </p:grpSpPr>
          <p:sp>
            <p:nvSpPr>
              <p:cNvPr id="145" name="Text Box 27">
                <a:extLst>
                  <a:ext uri="{FF2B5EF4-FFF2-40B4-BE49-F238E27FC236}">
                    <a16:creationId xmlns:a16="http://schemas.microsoft.com/office/drawing/2014/main" id="{148E2F61-BE88-4556-A7FA-B8944E83C161}"/>
                  </a:ext>
                </a:extLst>
              </p:cNvPr>
              <p:cNvSpPr txBox="1">
                <a:spLocks noChangeArrowheads="1"/>
              </p:cNvSpPr>
              <p:nvPr/>
            </p:nvSpPr>
            <p:spPr bwMode="auto">
              <a:xfrm>
                <a:off x="6708068" y="3916544"/>
                <a:ext cx="115587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2"/>
                    </a:solidFill>
                    <a:latin typeface="Arial" pitchFamily="34" charset="0"/>
                  </a:defRPr>
                </a:lvl1pPr>
                <a:lvl2pPr marL="742950" indent="-285750">
                  <a:defRPr sz="1400">
                    <a:solidFill>
                      <a:schemeClr val="tx2"/>
                    </a:solidFill>
                    <a:latin typeface="Arial" pitchFamily="34" charset="0"/>
                  </a:defRPr>
                </a:lvl2pPr>
                <a:lvl3pPr marL="1143000" indent="-228600">
                  <a:defRPr sz="1400">
                    <a:solidFill>
                      <a:schemeClr val="tx2"/>
                    </a:solidFill>
                    <a:latin typeface="Arial" pitchFamily="34" charset="0"/>
                  </a:defRPr>
                </a:lvl3pPr>
                <a:lvl4pPr marL="1600200" indent="-228600">
                  <a:defRPr sz="1400">
                    <a:solidFill>
                      <a:schemeClr val="tx2"/>
                    </a:solidFill>
                    <a:latin typeface="Arial" pitchFamily="34" charset="0"/>
                  </a:defRPr>
                </a:lvl4pPr>
                <a:lvl5pPr marL="2057400" indent="-228600">
                  <a:defRPr sz="1400">
                    <a:solidFill>
                      <a:schemeClr val="tx2"/>
                    </a:solidFill>
                    <a:latin typeface="Arial" pitchFamily="34" charset="0"/>
                  </a:defRPr>
                </a:lvl5pPr>
                <a:lvl6pPr marL="2514600" indent="-228600" eaLnBrk="0" fontAlgn="base" hangingPunct="0">
                  <a:spcBef>
                    <a:spcPct val="0"/>
                  </a:spcBef>
                  <a:spcAft>
                    <a:spcPct val="0"/>
                  </a:spcAft>
                  <a:defRPr sz="1400">
                    <a:solidFill>
                      <a:schemeClr val="tx2"/>
                    </a:solidFill>
                    <a:latin typeface="Arial" pitchFamily="34" charset="0"/>
                  </a:defRPr>
                </a:lvl6pPr>
                <a:lvl7pPr marL="2971800" indent="-228600" eaLnBrk="0" fontAlgn="base" hangingPunct="0">
                  <a:spcBef>
                    <a:spcPct val="0"/>
                  </a:spcBef>
                  <a:spcAft>
                    <a:spcPct val="0"/>
                  </a:spcAft>
                  <a:defRPr sz="1400">
                    <a:solidFill>
                      <a:schemeClr val="tx2"/>
                    </a:solidFill>
                    <a:latin typeface="Arial" pitchFamily="34" charset="0"/>
                  </a:defRPr>
                </a:lvl7pPr>
                <a:lvl8pPr marL="3429000" indent="-228600" eaLnBrk="0" fontAlgn="base" hangingPunct="0">
                  <a:spcBef>
                    <a:spcPct val="0"/>
                  </a:spcBef>
                  <a:spcAft>
                    <a:spcPct val="0"/>
                  </a:spcAft>
                  <a:defRPr sz="1400">
                    <a:solidFill>
                      <a:schemeClr val="tx2"/>
                    </a:solidFill>
                    <a:latin typeface="Arial" pitchFamily="34" charset="0"/>
                  </a:defRPr>
                </a:lvl8pPr>
                <a:lvl9pPr marL="3886200" indent="-228600" eaLnBrk="0" fontAlgn="base" hangingPunct="0">
                  <a:spcBef>
                    <a:spcPct val="0"/>
                  </a:spcBef>
                  <a:spcAft>
                    <a:spcPct val="0"/>
                  </a:spcAft>
                  <a:defRPr sz="1400">
                    <a:solidFill>
                      <a:schemeClr val="tx2"/>
                    </a:solidFill>
                    <a:latin typeface="Arial" pitchFamily="34" charset="0"/>
                  </a:defRPr>
                </a:lvl9pPr>
              </a:lstStyle>
              <a:p>
                <a:pPr algn="ctr" eaLnBrk="1" hangingPunct="1"/>
                <a:r>
                  <a:rPr lang="en-US" sz="800" b="1" dirty="0">
                    <a:solidFill>
                      <a:schemeClr val="tx1"/>
                    </a:solidFill>
                    <a:latin typeface="Calibri" panose="020F0502020204030204" pitchFamily="34" charset="0"/>
                    <a:cs typeface="Calibri" panose="020F0502020204030204" pitchFamily="34" charset="0"/>
                  </a:rPr>
                  <a:t>Reality check</a:t>
                </a:r>
              </a:p>
            </p:txBody>
          </p:sp>
          <p:sp>
            <p:nvSpPr>
              <p:cNvPr id="151" name="Rectangle 30">
                <a:extLst>
                  <a:ext uri="{FF2B5EF4-FFF2-40B4-BE49-F238E27FC236}">
                    <a16:creationId xmlns:a16="http://schemas.microsoft.com/office/drawing/2014/main" id="{FEC886AD-84B7-4ABC-8DC9-02D5DB253DDE}"/>
                  </a:ext>
                </a:extLst>
              </p:cNvPr>
              <p:cNvSpPr>
                <a:spLocks noChangeArrowheads="1"/>
              </p:cNvSpPr>
              <p:nvPr/>
            </p:nvSpPr>
            <p:spPr bwMode="auto">
              <a:xfrm>
                <a:off x="6705289" y="3465004"/>
                <a:ext cx="1154907" cy="504056"/>
              </a:xfrm>
              <a:prstGeom prst="rect">
                <a:avLst/>
              </a:prstGeom>
              <a:solidFill>
                <a:schemeClr val="bg1">
                  <a:lumMod val="85000"/>
                </a:schemeClr>
              </a:solidFill>
              <a:ln w="6350">
                <a:solidFill>
                  <a:schemeClr val="bg1">
                    <a:lumMod val="75000"/>
                  </a:schemeClr>
                </a:solidFill>
                <a:miter lim="800000"/>
                <a:headEnd/>
                <a:tailEnd/>
              </a:ln>
            </p:spPr>
            <p:txBody>
              <a:bodyPr lIns="36000" tIns="36000" rIns="0" bIns="36000" anchor="ctr"/>
              <a:lstStyle/>
              <a:p>
                <a:pPr algn="ctr" eaLnBrk="1" hangingPunct="1"/>
                <a:r>
                  <a:rPr lang="en-US" sz="900" b="1" dirty="0">
                    <a:solidFill>
                      <a:srgbClr val="008000"/>
                    </a:solidFill>
                    <a:latin typeface="Calibri" panose="020F0502020204030204" pitchFamily="34" charset="0"/>
                    <a:cs typeface="Calibri" panose="020F0502020204030204" pitchFamily="34" charset="0"/>
                  </a:rPr>
                  <a:t>Expiry date of ingredients exceeded (x1.4)</a:t>
                </a:r>
              </a:p>
            </p:txBody>
          </p:sp>
          <p:sp>
            <p:nvSpPr>
              <p:cNvPr id="156" name="Line 24">
                <a:extLst>
                  <a:ext uri="{FF2B5EF4-FFF2-40B4-BE49-F238E27FC236}">
                    <a16:creationId xmlns:a16="http://schemas.microsoft.com/office/drawing/2014/main" id="{06678047-DEF4-4799-AAF3-B1D76081BAFE}"/>
                  </a:ext>
                </a:extLst>
              </p:cNvPr>
              <p:cNvSpPr>
                <a:spLocks noChangeShapeType="1"/>
              </p:cNvSpPr>
              <p:nvPr/>
            </p:nvSpPr>
            <p:spPr bwMode="auto">
              <a:xfrm>
                <a:off x="6708068" y="3969060"/>
                <a:ext cx="1157774" cy="2"/>
              </a:xfrm>
              <a:prstGeom prst="line">
                <a:avLst/>
              </a:prstGeom>
              <a:noFill/>
              <a:ln w="28575">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latin typeface="Calibri" panose="020F0502020204030204" pitchFamily="34" charset="0"/>
                  <a:cs typeface="Calibri" panose="020F0502020204030204" pitchFamily="34" charset="0"/>
                </a:endParaRPr>
              </a:p>
            </p:txBody>
          </p:sp>
        </p:grpSp>
        <p:cxnSp>
          <p:nvCxnSpPr>
            <p:cNvPr id="157" name="Verbinder: gewinkelt 156">
              <a:extLst>
                <a:ext uri="{FF2B5EF4-FFF2-40B4-BE49-F238E27FC236}">
                  <a16:creationId xmlns:a16="http://schemas.microsoft.com/office/drawing/2014/main" id="{31D48CB1-134F-4F77-85FF-B1D5D1963314}"/>
                </a:ext>
              </a:extLst>
            </p:cNvPr>
            <p:cNvCxnSpPr>
              <a:cxnSpLocks/>
              <a:stCxn id="75" idx="2"/>
              <a:endCxn id="151" idx="0"/>
            </p:cNvCxnSpPr>
            <p:nvPr/>
          </p:nvCxnSpPr>
          <p:spPr bwMode="auto">
            <a:xfrm rot="16200000" flipH="1">
              <a:off x="5249652" y="1431913"/>
              <a:ext cx="180020" cy="3886161"/>
            </a:xfrm>
            <a:prstGeom prst="bentConnector3">
              <a:avLst>
                <a:gd name="adj1" fmla="val 50000"/>
              </a:avLst>
            </a:prstGeom>
            <a:noFill/>
            <a:ln w="12700" cap="flat" cmpd="sng" algn="ctr">
              <a:solidFill>
                <a:schemeClr val="tx1">
                  <a:lumMod val="50000"/>
                  <a:lumOff val="50000"/>
                </a:schemeClr>
              </a:solidFill>
              <a:prstDash val="solid"/>
              <a:round/>
              <a:headEnd type="none" w="med" len="med"/>
              <a:tailEnd type="triangle"/>
            </a:ln>
            <a:effectLst/>
          </p:spPr>
        </p:cxnSp>
      </p:grpSp>
      <p:grpSp>
        <p:nvGrpSpPr>
          <p:cNvPr id="72" name="Gruppieren 71">
            <a:extLst>
              <a:ext uri="{FF2B5EF4-FFF2-40B4-BE49-F238E27FC236}">
                <a16:creationId xmlns:a16="http://schemas.microsoft.com/office/drawing/2014/main" id="{23F62A95-569D-4C38-B5CE-9C83D042627D}"/>
              </a:ext>
            </a:extLst>
          </p:cNvPr>
          <p:cNvGrpSpPr/>
          <p:nvPr/>
        </p:nvGrpSpPr>
        <p:grpSpPr>
          <a:xfrm>
            <a:off x="3827235" y="4113076"/>
            <a:ext cx="1728192" cy="153711"/>
            <a:chOff x="3827235" y="4113076"/>
            <a:chExt cx="1728192" cy="153711"/>
          </a:xfrm>
        </p:grpSpPr>
        <p:sp>
          <p:nvSpPr>
            <p:cNvPr id="168" name="Raute 167"/>
            <p:cNvSpPr/>
            <p:nvPr/>
          </p:nvSpPr>
          <p:spPr bwMode="auto">
            <a:xfrm>
              <a:off x="3827235" y="4113076"/>
              <a:ext cx="468052" cy="153711"/>
            </a:xfrm>
            <a:prstGeom prst="diamond">
              <a:avLst/>
            </a:prstGeom>
            <a:solidFill>
              <a:schemeClr val="tx1">
                <a:lumMod val="50000"/>
                <a:lumOff val="50000"/>
              </a:schemeClr>
            </a:solid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noAutofit/>
            </a:bodyPr>
            <a:lstStyle/>
            <a:p>
              <a:pPr algn="ctr"/>
              <a:r>
                <a:rPr lang="en-US" sz="800">
                  <a:solidFill>
                    <a:schemeClr val="bg1"/>
                  </a:solidFill>
                  <a:latin typeface="Arial" charset="0"/>
                </a:rPr>
                <a:t>or</a:t>
              </a:r>
            </a:p>
          </p:txBody>
        </p:sp>
        <p:sp>
          <p:nvSpPr>
            <p:cNvPr id="172" name="Raute 171"/>
            <p:cNvSpPr/>
            <p:nvPr/>
          </p:nvSpPr>
          <p:spPr bwMode="auto">
            <a:xfrm>
              <a:off x="5087375" y="4113076"/>
              <a:ext cx="468052" cy="153711"/>
            </a:xfrm>
            <a:prstGeom prst="diamond">
              <a:avLst/>
            </a:prstGeom>
            <a:solidFill>
              <a:schemeClr val="tx1">
                <a:lumMod val="50000"/>
                <a:lumOff val="50000"/>
              </a:schemeClr>
            </a:solid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noAutofit/>
            </a:bodyPr>
            <a:lstStyle/>
            <a:p>
              <a:pPr algn="ctr"/>
              <a:r>
                <a:rPr lang="en-US" sz="800" dirty="0">
                  <a:solidFill>
                    <a:schemeClr val="bg1"/>
                  </a:solidFill>
                  <a:latin typeface="Arial" charset="0"/>
                </a:rPr>
                <a:t>and</a:t>
              </a:r>
            </a:p>
          </p:txBody>
        </p:sp>
      </p:grpSp>
      <p:sp>
        <p:nvSpPr>
          <p:cNvPr id="180" name="Textfeld 179">
            <a:extLst>
              <a:ext uri="{FF2B5EF4-FFF2-40B4-BE49-F238E27FC236}">
                <a16:creationId xmlns:a16="http://schemas.microsoft.com/office/drawing/2014/main" id="{27BEBBA0-1E2E-4474-A2A8-C8DDC5DEDA83}"/>
              </a:ext>
            </a:extLst>
          </p:cNvPr>
          <p:cNvSpPr txBox="1"/>
          <p:nvPr/>
        </p:nvSpPr>
        <p:spPr>
          <a:xfrm>
            <a:off x="8617301" y="4446691"/>
            <a:ext cx="3311171" cy="1647722"/>
          </a:xfrm>
          <a:prstGeom prst="rect">
            <a:avLst/>
          </a:prstGeom>
          <a:solidFill>
            <a:schemeClr val="bg1"/>
          </a:solidFill>
          <a:ln>
            <a:solidFill>
              <a:schemeClr val="tx1">
                <a:lumMod val="50000"/>
                <a:lumOff val="50000"/>
              </a:schemeClr>
            </a:solidFill>
          </a:ln>
        </p:spPr>
        <p:txBody>
          <a:bodyPr wrap="square" rtlCol="0">
            <a:noAutofit/>
          </a:bodyPr>
          <a:lstStyle/>
          <a:p>
            <a:pPr>
              <a:spcAft>
                <a:spcPts val="200"/>
              </a:spcAft>
            </a:pPr>
            <a:r>
              <a:rPr lang="en-US" b="1" dirty="0">
                <a:latin typeface="Calibri" panose="020F0502020204030204" pitchFamily="34" charset="0"/>
                <a:cs typeface="Calibri" panose="020F0502020204030204" pitchFamily="34" charset="0"/>
              </a:rPr>
              <a:t>Interpretation and implication</a:t>
            </a:r>
            <a:endParaRPr lang="en-GB" sz="1600" dirty="0">
              <a:latin typeface="Calibri" panose="020F0502020204030204" pitchFamily="34" charset="0"/>
              <a:cs typeface="Calibri" panose="020F0502020204030204" pitchFamily="34" charset="0"/>
            </a:endParaRPr>
          </a:p>
        </p:txBody>
      </p:sp>
      <p:sp>
        <p:nvSpPr>
          <p:cNvPr id="181" name="Rechteck 180">
            <a:extLst>
              <a:ext uri="{FF2B5EF4-FFF2-40B4-BE49-F238E27FC236}">
                <a16:creationId xmlns:a16="http://schemas.microsoft.com/office/drawing/2014/main" id="{E7BC0A46-9803-4E59-8045-F8ED69ADF15B}"/>
              </a:ext>
            </a:extLst>
          </p:cNvPr>
          <p:cNvSpPr/>
          <p:nvPr/>
        </p:nvSpPr>
        <p:spPr bwMode="auto">
          <a:xfrm>
            <a:off x="8616950" y="1268413"/>
            <a:ext cx="3311525" cy="3118890"/>
          </a:xfrm>
          <a:prstGeom prst="rect">
            <a:avLst/>
          </a:prstGeom>
          <a:solidFill>
            <a:schemeClr val="bg1"/>
          </a:solidFill>
          <a:ln w="9525" cap="flat" cmpd="sng" algn="ctr">
            <a:solidFill>
              <a:schemeClr val="tx1">
                <a:lumMod val="50000"/>
                <a:lumOff val="50000"/>
              </a:schemeClr>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266700" marR="0" indent="-177800" algn="l" defTabSz="914400" rtl="0" eaLnBrk="0" fontAlgn="base" latinLnBrk="0" hangingPunct="0">
              <a:lnSpc>
                <a:spcPct val="100000"/>
              </a:lnSpc>
              <a:spcBef>
                <a:spcPct val="0"/>
              </a:spcBef>
              <a:spcAft>
                <a:spcPct val="0"/>
              </a:spcAft>
              <a:buClrTx/>
              <a:buSzTx/>
              <a:buFontTx/>
              <a:buNone/>
              <a:tabLst/>
            </a:pPr>
            <a:r>
              <a:rPr kumimoji="0" lang="de-DE" sz="1400" b="1" i="0" u="none" strike="noStrike" cap="none" normalizeH="0" baseline="0" dirty="0" err="1">
                <a:ln>
                  <a:noFill/>
                </a:ln>
                <a:solidFill>
                  <a:schemeClr val="tx2"/>
                </a:solidFill>
                <a:effectLst/>
                <a:latin typeface="Calibri" panose="020F0502020204030204" pitchFamily="34" charset="0"/>
                <a:cs typeface="Calibri" panose="020F0502020204030204" pitchFamily="34" charset="0"/>
              </a:rPr>
              <a:t>Results</a:t>
            </a: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kumimoji="0" lang="en-GB" sz="1200" i="0" u="none" strike="noStrike" cap="none" normalizeH="0" baseline="0" dirty="0">
              <a:ln>
                <a:noFill/>
              </a:ln>
              <a:solidFill>
                <a:schemeClr val="tx2"/>
              </a:solidFill>
              <a:effectLst/>
              <a:latin typeface="Calibri" panose="020F0502020204030204" pitchFamily="34" charset="0"/>
              <a:cs typeface="Calibri" panose="020F0502020204030204" pitchFamily="34" charset="0"/>
            </a:endParaRPr>
          </a:p>
        </p:txBody>
      </p:sp>
      <p:sp>
        <p:nvSpPr>
          <p:cNvPr id="182" name="Textfeld 181">
            <a:extLst>
              <a:ext uri="{FF2B5EF4-FFF2-40B4-BE49-F238E27FC236}">
                <a16:creationId xmlns:a16="http://schemas.microsoft.com/office/drawing/2014/main" id="{93F0F9FE-6AB7-47C2-9362-3F374119EDDC}"/>
              </a:ext>
            </a:extLst>
          </p:cNvPr>
          <p:cNvSpPr txBox="1"/>
          <p:nvPr/>
        </p:nvSpPr>
        <p:spPr>
          <a:xfrm rot="21027142">
            <a:off x="1001545" y="2708825"/>
            <a:ext cx="6300700" cy="307777"/>
          </a:xfrm>
          <a:prstGeom prst="rect">
            <a:avLst/>
          </a:prstGeom>
          <a:noFill/>
        </p:spPr>
        <p:txBody>
          <a:bodyPr wrap="square" rtlCol="0">
            <a:spAutoFit/>
          </a:bodyPr>
          <a:lstStyle/>
          <a:p>
            <a:r>
              <a:rPr lang="de-DE" dirty="0" err="1">
                <a:solidFill>
                  <a:srgbClr val="FF0000"/>
                </a:solidFill>
              </a:rPr>
              <a:t>Example</a:t>
            </a:r>
            <a:r>
              <a:rPr lang="de-DE" dirty="0">
                <a:solidFill>
                  <a:srgbClr val="FF0000"/>
                </a:solidFill>
              </a:rPr>
              <a:t>: </a:t>
            </a:r>
            <a:r>
              <a:rPr lang="de-DE" dirty="0" err="1">
                <a:solidFill>
                  <a:srgbClr val="FF0000"/>
                </a:solidFill>
              </a:rPr>
              <a:t>please</a:t>
            </a:r>
            <a:r>
              <a:rPr lang="de-DE" dirty="0">
                <a:solidFill>
                  <a:srgbClr val="FF0000"/>
                </a:solidFill>
              </a:rPr>
              <a:t> </a:t>
            </a:r>
            <a:r>
              <a:rPr lang="de-DE" dirty="0" err="1">
                <a:solidFill>
                  <a:srgbClr val="FF0000"/>
                </a:solidFill>
              </a:rPr>
              <a:t>replace</a:t>
            </a:r>
            <a:r>
              <a:rPr lang="de-DE" dirty="0">
                <a:solidFill>
                  <a:srgbClr val="FF0000"/>
                </a:solidFill>
              </a:rPr>
              <a:t> </a:t>
            </a:r>
            <a:r>
              <a:rPr lang="de-DE" dirty="0" err="1">
                <a:solidFill>
                  <a:srgbClr val="FF0000"/>
                </a:solidFill>
              </a:rPr>
              <a:t>example</a:t>
            </a:r>
            <a:r>
              <a:rPr lang="de-DE" dirty="0">
                <a:solidFill>
                  <a:srgbClr val="FF0000"/>
                </a:solidFill>
              </a:rPr>
              <a:t> </a:t>
            </a:r>
            <a:r>
              <a:rPr lang="de-DE" dirty="0" err="1">
                <a:solidFill>
                  <a:srgbClr val="FF0000"/>
                </a:solidFill>
              </a:rPr>
              <a:t>content</a:t>
            </a:r>
            <a:r>
              <a:rPr lang="de-DE" dirty="0">
                <a:solidFill>
                  <a:srgbClr val="FF0000"/>
                </a:solidFill>
              </a:rPr>
              <a:t> </a:t>
            </a:r>
            <a:r>
              <a:rPr lang="de-DE" dirty="0" err="1">
                <a:solidFill>
                  <a:srgbClr val="FF0000"/>
                </a:solidFill>
              </a:rPr>
              <a:t>by</a:t>
            </a:r>
            <a:r>
              <a:rPr lang="de-DE" dirty="0">
                <a:solidFill>
                  <a:srgbClr val="FF0000"/>
                </a:solidFill>
              </a:rPr>
              <a:t> </a:t>
            </a:r>
            <a:r>
              <a:rPr lang="de-DE" dirty="0" err="1">
                <a:solidFill>
                  <a:srgbClr val="FF0000"/>
                </a:solidFill>
              </a:rPr>
              <a:t>information</a:t>
            </a:r>
            <a:r>
              <a:rPr lang="de-DE" dirty="0">
                <a:solidFill>
                  <a:srgbClr val="FF0000"/>
                </a:solidFill>
              </a:rPr>
              <a:t> </a:t>
            </a:r>
            <a:r>
              <a:rPr lang="de-DE" dirty="0" err="1">
                <a:solidFill>
                  <a:srgbClr val="FF0000"/>
                </a:solidFill>
              </a:rPr>
              <a:t>about</a:t>
            </a:r>
            <a:r>
              <a:rPr lang="de-DE" dirty="0">
                <a:solidFill>
                  <a:srgbClr val="FF0000"/>
                </a:solidFill>
              </a:rPr>
              <a:t> </a:t>
            </a:r>
            <a:r>
              <a:rPr lang="de-DE" dirty="0" err="1">
                <a:solidFill>
                  <a:srgbClr val="FF0000"/>
                </a:solidFill>
              </a:rPr>
              <a:t>your</a:t>
            </a:r>
            <a:r>
              <a:rPr lang="de-DE" dirty="0">
                <a:solidFill>
                  <a:srgbClr val="FF0000"/>
                </a:solidFill>
              </a:rPr>
              <a:t> </a:t>
            </a:r>
            <a:r>
              <a:rPr lang="de-DE" dirty="0" err="1">
                <a:solidFill>
                  <a:srgbClr val="FF0000"/>
                </a:solidFill>
              </a:rPr>
              <a:t>project</a:t>
            </a:r>
            <a:r>
              <a:rPr lang="de-DE" dirty="0">
                <a:solidFill>
                  <a:srgbClr val="FF0000"/>
                </a:solidFill>
              </a:rPr>
              <a:t>  </a:t>
            </a:r>
            <a:endParaRPr lang="en-GB" dirty="0">
              <a:solidFill>
                <a:srgbClr val="FF0000"/>
              </a:solidFill>
            </a:endParaRPr>
          </a:p>
        </p:txBody>
      </p:sp>
    </p:spTree>
    <p:custDataLst>
      <p:tags r:id="rId1"/>
    </p:custDataLst>
    <p:extLst>
      <p:ext uri="{BB962C8B-B14F-4D97-AF65-F5344CB8AC3E}">
        <p14:creationId xmlns:p14="http://schemas.microsoft.com/office/powerpoint/2010/main" val="1978488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686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595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7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9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90"/>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31"/>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72"/>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0"/>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 name="Rectangle 5">
            <a:extLst>
              <a:ext uri="{FF2B5EF4-FFF2-40B4-BE49-F238E27FC236}">
                <a16:creationId xmlns:a16="http://schemas.microsoft.com/office/drawing/2014/main" id="{B80982F9-3F76-43F0-8248-68605FD2255F}"/>
              </a:ext>
            </a:extLst>
          </p:cNvPr>
          <p:cNvSpPr>
            <a:spLocks noGrp="1" noChangeArrowheads="1"/>
          </p:cNvSpPr>
          <p:nvPr>
            <p:ph type="title"/>
          </p:nvPr>
        </p:nvSpPr>
        <p:spPr bwMode="auto">
          <a:xfrm>
            <a:off x="11324" y="661988"/>
            <a:ext cx="9144000" cy="36671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kern="1200" dirty="0">
                <a:solidFill>
                  <a:schemeClr val="tx1"/>
                </a:solidFill>
                <a:latin typeface="Calibri" pitchFamily="34" charset="0"/>
                <a:ea typeface="+mn-ea"/>
                <a:cs typeface="+mn-cs"/>
              </a:rPr>
              <a:t>Note: Summarize the key message of this slide in the header (here) and footer (below) …</a:t>
            </a:r>
            <a:endParaRPr lang="de-DE" sz="1800" b="1" i="1" kern="1200" dirty="0">
              <a:solidFill>
                <a:schemeClr val="tx1"/>
              </a:solidFill>
              <a:latin typeface="Calibri" pitchFamily="34" charset="0"/>
              <a:ea typeface="+mn-ea"/>
              <a:cs typeface="+mn-cs"/>
            </a:endParaRPr>
          </a:p>
        </p:txBody>
      </p:sp>
      <p:sp>
        <p:nvSpPr>
          <p:cNvPr id="16" name="Rectangle 8">
            <a:extLst>
              <a:ext uri="{FF2B5EF4-FFF2-40B4-BE49-F238E27FC236}">
                <a16:creationId xmlns:a16="http://schemas.microsoft.com/office/drawing/2014/main" id="{F05D99DF-C749-4AD7-AB8B-E8B85B91D942}"/>
              </a:ext>
            </a:extLst>
          </p:cNvPr>
          <p:cNvSpPr>
            <a:spLocks noChangeArrowheads="1"/>
          </p:cNvSpPr>
          <p:nvPr/>
        </p:nvSpPr>
        <p:spPr bwMode="auto">
          <a:xfrm>
            <a:off x="11324" y="623093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dirty="0">
                <a:solidFill>
                  <a:schemeClr val="tx1"/>
                </a:solidFill>
                <a:latin typeface="Calibri" pitchFamily="34" charset="0"/>
              </a:rPr>
              <a:t>... in one or two easy-to-understand statements for Six Sigma non-experts</a:t>
            </a:r>
            <a:endParaRPr lang="de-DE" sz="1800" b="1" i="1" dirty="0">
              <a:solidFill>
                <a:schemeClr val="tx1"/>
              </a:solidFill>
              <a:latin typeface="Calibri" pitchFamily="34" charset="0"/>
            </a:endParaRPr>
          </a:p>
        </p:txBody>
      </p:sp>
      <p:sp>
        <p:nvSpPr>
          <p:cNvPr id="2" name="Rechteck 1">
            <a:extLst>
              <a:ext uri="{FF2B5EF4-FFF2-40B4-BE49-F238E27FC236}">
                <a16:creationId xmlns:a16="http://schemas.microsoft.com/office/drawing/2014/main" id="{BA6E1DFF-1349-4785-9D4D-39C549550C31}"/>
              </a:ext>
            </a:extLst>
          </p:cNvPr>
          <p:cNvSpPr/>
          <p:nvPr/>
        </p:nvSpPr>
        <p:spPr bwMode="auto">
          <a:xfrm>
            <a:off x="263525" y="1268413"/>
            <a:ext cx="1979613" cy="4716462"/>
          </a:xfrm>
          <a:prstGeom prst="rect">
            <a:avLst/>
          </a:prstGeom>
          <a:solidFill>
            <a:schemeClr val="bg1">
              <a:lumMod val="85000"/>
            </a:schemeClr>
          </a:solidFill>
          <a:ln w="12700" cap="flat" cmpd="sng" algn="ctr">
            <a:solidFill>
              <a:schemeClr val="tx1"/>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400" b="1" i="0" u="none" strike="noStrike" cap="none" normalizeH="0" baseline="0" dirty="0">
                <a:ln>
                  <a:noFill/>
                </a:ln>
                <a:solidFill>
                  <a:schemeClr val="tx2"/>
                </a:solidFill>
                <a:effectLst/>
                <a:latin typeface="Calibri" panose="020F0502020204030204" pitchFamily="34" charset="0"/>
                <a:cs typeface="Calibri" panose="020F0502020204030204" pitchFamily="34" charset="0"/>
              </a:rPr>
              <a:t>Picture(s) of </a:t>
            </a:r>
            <a:r>
              <a:rPr kumimoji="0" lang="de-DE" sz="1400" b="1" i="0" u="none" strike="noStrike" cap="none" normalizeH="0" baseline="0" dirty="0" err="1">
                <a:ln>
                  <a:noFill/>
                </a:ln>
                <a:solidFill>
                  <a:schemeClr val="tx2"/>
                </a:solidFill>
                <a:effectLst/>
                <a:latin typeface="Calibri" panose="020F0502020204030204" pitchFamily="34" charset="0"/>
                <a:cs typeface="Calibri" panose="020F0502020204030204" pitchFamily="34" charset="0"/>
              </a:rPr>
              <a:t>workshop</a:t>
            </a:r>
            <a:r>
              <a:rPr kumimoji="0" lang="de-DE" sz="1400" b="1" i="0" u="none" strike="noStrike" cap="none" normalizeH="0" baseline="0" dirty="0">
                <a:ln>
                  <a:noFill/>
                </a:ln>
                <a:solidFill>
                  <a:schemeClr val="tx2"/>
                </a:solidFill>
                <a:effectLst/>
                <a:latin typeface="Calibri" panose="020F0502020204030204" pitchFamily="34" charset="0"/>
                <a:cs typeface="Calibri" panose="020F0502020204030204" pitchFamily="34" charset="0"/>
              </a:rPr>
              <a:t> </a:t>
            </a:r>
            <a:r>
              <a:rPr kumimoji="0" lang="de-DE" sz="1400" b="1" i="0" u="none" strike="noStrike" cap="none" normalizeH="0" baseline="0" dirty="0" err="1">
                <a:ln>
                  <a:noFill/>
                </a:ln>
                <a:solidFill>
                  <a:schemeClr val="tx2"/>
                </a:solidFill>
                <a:effectLst/>
                <a:latin typeface="Calibri" panose="020F0502020204030204" pitchFamily="34" charset="0"/>
                <a:cs typeface="Calibri" panose="020F0502020204030204" pitchFamily="34" charset="0"/>
              </a:rPr>
              <a:t>participants</a:t>
            </a:r>
            <a:r>
              <a:rPr kumimoji="0" lang="de-DE" sz="1400" b="1" i="0" u="none" strike="noStrike" cap="none" normalizeH="0" baseline="0" dirty="0">
                <a:ln>
                  <a:noFill/>
                </a:ln>
                <a:solidFill>
                  <a:schemeClr val="tx2"/>
                </a:solidFill>
                <a:effectLst/>
                <a:latin typeface="Calibri" panose="020F0502020204030204" pitchFamily="34" charset="0"/>
                <a:cs typeface="Calibri" panose="020F0502020204030204" pitchFamily="34" charset="0"/>
              </a:rPr>
              <a:t> in front of </a:t>
            </a:r>
            <a:r>
              <a:rPr kumimoji="0" lang="de-DE" sz="1400" b="1" i="0" u="none" strike="noStrike" cap="none" normalizeH="0" baseline="0" dirty="0" err="1">
                <a:ln>
                  <a:noFill/>
                </a:ln>
                <a:solidFill>
                  <a:schemeClr val="tx2"/>
                </a:solidFill>
                <a:effectLst/>
                <a:latin typeface="Calibri" panose="020F0502020204030204" pitchFamily="34" charset="0"/>
                <a:cs typeface="Calibri" panose="020F0502020204030204" pitchFamily="34" charset="0"/>
              </a:rPr>
              <a:t>workshop</a:t>
            </a:r>
            <a:r>
              <a:rPr kumimoji="0" lang="de-DE" sz="1400" b="1" i="0" u="none" strike="noStrike" cap="none" normalizeH="0" baseline="0" dirty="0">
                <a:ln>
                  <a:noFill/>
                </a:ln>
                <a:solidFill>
                  <a:schemeClr val="tx2"/>
                </a:solidFill>
                <a:effectLst/>
                <a:latin typeface="Calibri" panose="020F0502020204030204" pitchFamily="34" charset="0"/>
                <a:cs typeface="Calibri" panose="020F0502020204030204" pitchFamily="34" charset="0"/>
              </a:rPr>
              <a:t> </a:t>
            </a:r>
            <a:r>
              <a:rPr kumimoji="0" lang="de-DE" sz="1400" b="1" i="0" u="none" strike="noStrike" cap="none" normalizeH="0" baseline="0" dirty="0" err="1">
                <a:ln>
                  <a:noFill/>
                </a:ln>
                <a:solidFill>
                  <a:schemeClr val="tx2"/>
                </a:solidFill>
                <a:effectLst/>
                <a:latin typeface="Calibri" panose="020F0502020204030204" pitchFamily="34" charset="0"/>
                <a:cs typeface="Calibri" panose="020F0502020204030204" pitchFamily="34" charset="0"/>
              </a:rPr>
              <a:t>results</a:t>
            </a:r>
            <a:endParaRPr kumimoji="0" lang="en-GB" sz="1400" b="1" i="0" u="none" strike="noStrike" cap="none" normalizeH="0" baseline="0" dirty="0">
              <a:ln>
                <a:noFill/>
              </a:ln>
              <a:solidFill>
                <a:schemeClr val="tx2"/>
              </a:solidFill>
              <a:effectLst/>
              <a:latin typeface="Calibri" panose="020F0502020204030204" pitchFamily="34" charset="0"/>
              <a:cs typeface="Calibri" panose="020F0502020204030204" pitchFamily="34" charset="0"/>
            </a:endParaRPr>
          </a:p>
        </p:txBody>
      </p:sp>
      <p:sp>
        <p:nvSpPr>
          <p:cNvPr id="7" name="Rechteck: gefaltete Ecke 6">
            <a:extLst>
              <a:ext uri="{FF2B5EF4-FFF2-40B4-BE49-F238E27FC236}">
                <a16:creationId xmlns:a16="http://schemas.microsoft.com/office/drawing/2014/main" id="{520F25F5-42EE-4296-95DF-B8FDD304FEAA}"/>
              </a:ext>
            </a:extLst>
          </p:cNvPr>
          <p:cNvSpPr/>
          <p:nvPr/>
        </p:nvSpPr>
        <p:spPr bwMode="auto">
          <a:xfrm>
            <a:off x="2315580" y="1268413"/>
            <a:ext cx="9629465" cy="4716462"/>
          </a:xfrm>
          <a:prstGeom prst="foldedCorner">
            <a:avLst/>
          </a:prstGeom>
          <a:solidFill>
            <a:schemeClr val="bg1">
              <a:lumMod val="85000"/>
            </a:schemeClr>
          </a:solidFill>
          <a:ln w="12700" cap="flat" cmpd="sng" algn="ctr">
            <a:solidFill>
              <a:schemeClr val="tx1"/>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a:spcAft>
                <a:spcPts val="200"/>
              </a:spcAft>
            </a:pPr>
            <a:r>
              <a:rPr lang="en-US" b="1" dirty="0">
                <a:latin typeface="Calibri" panose="020F0502020204030204" pitchFamily="34" charset="0"/>
                <a:cs typeface="Calibri" panose="020F0502020204030204" pitchFamily="34" charset="0"/>
              </a:rPr>
              <a:t> </a:t>
            </a:r>
          </a:p>
          <a:p>
            <a:pPr>
              <a:spcAft>
                <a:spcPts val="200"/>
              </a:spcAft>
            </a:pPr>
            <a:r>
              <a:rPr lang="en-US" b="1" dirty="0">
                <a:latin typeface="Calibri" panose="020F0502020204030204" pitchFamily="34" charset="0"/>
                <a:cs typeface="Calibri" panose="020F0502020204030204" pitchFamily="34" charset="0"/>
              </a:rPr>
              <a:t>  Tool-Frame</a:t>
            </a:r>
          </a:p>
          <a:p>
            <a:pPr>
              <a:spcAft>
                <a:spcPts val="200"/>
              </a:spcAft>
            </a:pPr>
            <a:r>
              <a:rPr lang="en-US" b="1" dirty="0">
                <a:latin typeface="Calibri" panose="020F0502020204030204" pitchFamily="34" charset="0"/>
                <a:cs typeface="Calibri" panose="020F0502020204030204" pitchFamily="34" charset="0"/>
              </a:rPr>
              <a:t>  (Picture of the original workshop flipchart with the Root-Cause Analysis)</a:t>
            </a:r>
            <a:endParaRPr lang="en-GB" sz="1600" dirty="0">
              <a:latin typeface="Calibri" panose="020F0502020204030204" pitchFamily="34" charset="0"/>
              <a:cs typeface="Calibri" panose="020F0502020204030204" pitchFamily="34" charset="0"/>
            </a:endParaRPr>
          </a:p>
        </p:txBody>
      </p:sp>
      <p:sp>
        <p:nvSpPr>
          <p:cNvPr id="8" name="Rectangle 2">
            <a:extLst>
              <a:ext uri="{FF2B5EF4-FFF2-40B4-BE49-F238E27FC236}">
                <a16:creationId xmlns:a16="http://schemas.microsoft.com/office/drawing/2014/main" id="{3F2CA917-921D-4AB2-B383-1B6C54975407}"/>
              </a:ext>
            </a:extLst>
          </p:cNvPr>
          <p:cNvSpPr txBox="1">
            <a:spLocks noChangeArrowheads="1"/>
          </p:cNvSpPr>
          <p:nvPr/>
        </p:nvSpPr>
        <p:spPr bwMode="auto">
          <a:xfrm>
            <a:off x="263352" y="188640"/>
            <a:ext cx="5832648" cy="18115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152400" rIns="0" bIns="152400" anchor="ctr"/>
          <a:lstStyle>
            <a:lvl1pPr algn="l" rtl="0" eaLnBrk="0" fontAlgn="base" hangingPunct="0">
              <a:spcBef>
                <a:spcPct val="0"/>
              </a:spcBef>
              <a:spcAft>
                <a:spcPct val="0"/>
              </a:spcAft>
              <a:defRPr sz="2200">
                <a:solidFill>
                  <a:schemeClr val="tx2"/>
                </a:solidFill>
                <a:latin typeface="+mj-lt"/>
                <a:ea typeface="+mj-ea"/>
                <a:cs typeface="+mj-cs"/>
              </a:defRPr>
            </a:lvl1pPr>
            <a:lvl2pPr algn="l" rtl="0" eaLnBrk="0" fontAlgn="base" hangingPunct="0">
              <a:spcBef>
                <a:spcPct val="0"/>
              </a:spcBef>
              <a:spcAft>
                <a:spcPct val="0"/>
              </a:spcAft>
              <a:defRPr sz="2200">
                <a:solidFill>
                  <a:schemeClr val="tx2"/>
                </a:solidFill>
                <a:latin typeface="Verdana Ref" pitchFamily="34" charset="0"/>
              </a:defRPr>
            </a:lvl2pPr>
            <a:lvl3pPr algn="l" rtl="0" eaLnBrk="0" fontAlgn="base" hangingPunct="0">
              <a:spcBef>
                <a:spcPct val="0"/>
              </a:spcBef>
              <a:spcAft>
                <a:spcPct val="0"/>
              </a:spcAft>
              <a:defRPr sz="2200">
                <a:solidFill>
                  <a:schemeClr val="tx2"/>
                </a:solidFill>
                <a:latin typeface="Verdana Ref" pitchFamily="34" charset="0"/>
              </a:defRPr>
            </a:lvl3pPr>
            <a:lvl4pPr algn="l" rtl="0" eaLnBrk="0" fontAlgn="base" hangingPunct="0">
              <a:spcBef>
                <a:spcPct val="0"/>
              </a:spcBef>
              <a:spcAft>
                <a:spcPct val="0"/>
              </a:spcAft>
              <a:defRPr sz="2200">
                <a:solidFill>
                  <a:schemeClr val="tx2"/>
                </a:solidFill>
                <a:latin typeface="Verdana Ref" pitchFamily="34" charset="0"/>
              </a:defRPr>
            </a:lvl4pPr>
            <a:lvl5pPr algn="l" rtl="0" eaLnBrk="0" fontAlgn="base" hangingPunct="0">
              <a:spcBef>
                <a:spcPct val="0"/>
              </a:spcBef>
              <a:spcAft>
                <a:spcPct val="0"/>
              </a:spcAft>
              <a:defRPr sz="2200">
                <a:solidFill>
                  <a:schemeClr val="tx2"/>
                </a:solidFill>
                <a:latin typeface="Verdana Ref" pitchFamily="34" charset="0"/>
              </a:defRPr>
            </a:lvl5pPr>
            <a:lvl6pPr marL="457200" algn="l" rtl="0" eaLnBrk="0" fontAlgn="base" hangingPunct="0">
              <a:spcBef>
                <a:spcPct val="0"/>
              </a:spcBef>
              <a:spcAft>
                <a:spcPct val="0"/>
              </a:spcAft>
              <a:defRPr sz="2200">
                <a:solidFill>
                  <a:schemeClr val="tx2"/>
                </a:solidFill>
                <a:latin typeface="Verdana Ref" pitchFamily="34" charset="0"/>
              </a:defRPr>
            </a:lvl6pPr>
            <a:lvl7pPr marL="914400" algn="l" rtl="0" eaLnBrk="0" fontAlgn="base" hangingPunct="0">
              <a:spcBef>
                <a:spcPct val="0"/>
              </a:spcBef>
              <a:spcAft>
                <a:spcPct val="0"/>
              </a:spcAft>
              <a:defRPr sz="2200">
                <a:solidFill>
                  <a:schemeClr val="tx2"/>
                </a:solidFill>
                <a:latin typeface="Verdana Ref" pitchFamily="34" charset="0"/>
              </a:defRPr>
            </a:lvl7pPr>
            <a:lvl8pPr marL="1371600" algn="l" rtl="0" eaLnBrk="0" fontAlgn="base" hangingPunct="0">
              <a:spcBef>
                <a:spcPct val="0"/>
              </a:spcBef>
              <a:spcAft>
                <a:spcPct val="0"/>
              </a:spcAft>
              <a:defRPr sz="2200">
                <a:solidFill>
                  <a:schemeClr val="tx2"/>
                </a:solidFill>
                <a:latin typeface="Verdana Ref" pitchFamily="34" charset="0"/>
              </a:defRPr>
            </a:lvl8pPr>
            <a:lvl9pPr marL="1828800" algn="l" rtl="0" eaLnBrk="0" fontAlgn="base" hangingPunct="0">
              <a:spcBef>
                <a:spcPct val="0"/>
              </a:spcBef>
              <a:spcAft>
                <a:spcPct val="0"/>
              </a:spcAft>
              <a:defRPr sz="2200">
                <a:solidFill>
                  <a:schemeClr val="tx2"/>
                </a:solidFill>
                <a:latin typeface="Verdana Ref" pitchFamily="34" charset="0"/>
              </a:defRPr>
            </a:lvl9pPr>
          </a:lstStyle>
          <a:p>
            <a:pPr defTabSz="762000"/>
            <a:r>
              <a:rPr lang="en-US" sz="800" kern="0" dirty="0">
                <a:solidFill>
                  <a:schemeClr val="tx1"/>
                </a:solidFill>
                <a:latin typeface="Verdana" pitchFamily="34" charset="0"/>
              </a:rPr>
              <a:t>DM</a:t>
            </a:r>
            <a:r>
              <a:rPr lang="en-US" sz="800" b="1" kern="0" dirty="0">
                <a:solidFill>
                  <a:srgbClr val="008000"/>
                </a:solidFill>
                <a:latin typeface="Verdana" pitchFamily="34" charset="0"/>
              </a:rPr>
              <a:t>A</a:t>
            </a:r>
            <a:r>
              <a:rPr lang="en-US" sz="800" kern="0" dirty="0">
                <a:solidFill>
                  <a:schemeClr val="tx1"/>
                </a:solidFill>
                <a:latin typeface="Verdana" pitchFamily="34" charset="0"/>
              </a:rPr>
              <a:t>IC &gt; </a:t>
            </a:r>
            <a:r>
              <a:rPr lang="de-DE" sz="800" dirty="0">
                <a:solidFill>
                  <a:schemeClr val="tx1"/>
                </a:solidFill>
                <a:latin typeface="Verdana" pitchFamily="34" charset="0"/>
              </a:rPr>
              <a:t>Root Cause Analysis &gt;&gt; </a:t>
            </a:r>
            <a:r>
              <a:rPr lang="de-DE" sz="800" dirty="0" err="1">
                <a:solidFill>
                  <a:schemeClr val="tx1"/>
                </a:solidFill>
                <a:latin typeface="Verdana" pitchFamily="34" charset="0"/>
              </a:rPr>
              <a:t>Documentation</a:t>
            </a:r>
            <a:r>
              <a:rPr lang="de-DE" sz="800" dirty="0">
                <a:solidFill>
                  <a:schemeClr val="tx1"/>
                </a:solidFill>
                <a:latin typeface="Verdana" pitchFamily="34" charset="0"/>
              </a:rPr>
              <a:t> of 2nd </a:t>
            </a:r>
            <a:r>
              <a:rPr lang="de-DE" sz="800" dirty="0" err="1">
                <a:solidFill>
                  <a:schemeClr val="tx1"/>
                </a:solidFill>
                <a:latin typeface="Verdana" pitchFamily="34" charset="0"/>
              </a:rPr>
              <a:t>workshop</a:t>
            </a:r>
            <a:endParaRPr lang="en-US" sz="800" kern="0" dirty="0">
              <a:latin typeface="Verdana" pitchFamily="34" charset="0"/>
            </a:endParaRPr>
          </a:p>
        </p:txBody>
      </p:sp>
      <p:sp>
        <p:nvSpPr>
          <p:cNvPr id="10" name="TextBox 9">
            <a:extLst>
              <a:ext uri="{FF2B5EF4-FFF2-40B4-BE49-F238E27FC236}">
                <a16:creationId xmlns:a16="http://schemas.microsoft.com/office/drawing/2014/main" id="{CCCFA2D5-390B-4F6F-9F60-CBF74108F3E2}"/>
              </a:ext>
            </a:extLst>
          </p:cNvPr>
          <p:cNvSpPr txBox="1"/>
          <p:nvPr/>
        </p:nvSpPr>
        <p:spPr>
          <a:xfrm>
            <a:off x="587388" y="488529"/>
            <a:ext cx="785793" cy="276999"/>
          </a:xfrm>
          <a:prstGeom prst="rect">
            <a:avLst/>
          </a:prstGeom>
          <a:noFill/>
        </p:spPr>
        <p:txBody>
          <a:bodyPr wrap="none" rtlCol="0">
            <a:spAutoFit/>
          </a:bodyPr>
          <a:lstStyle/>
          <a:p>
            <a:r>
              <a:rPr lang="de-DE" sz="1200" b="1" dirty="0">
                <a:solidFill>
                  <a:srgbClr val="FF0000"/>
                </a:solidFill>
              </a:rPr>
              <a:t>optional</a:t>
            </a:r>
            <a:endParaRPr lang="en-GB" sz="1200" b="1" dirty="0">
              <a:solidFill>
                <a:srgbClr val="FF0000"/>
              </a:solidFill>
            </a:endParaRPr>
          </a:p>
        </p:txBody>
      </p:sp>
    </p:spTree>
    <p:custDataLst>
      <p:tags r:id="rId1"/>
    </p:custDataLst>
    <p:extLst>
      <p:ext uri="{BB962C8B-B14F-4D97-AF65-F5344CB8AC3E}">
        <p14:creationId xmlns:p14="http://schemas.microsoft.com/office/powerpoint/2010/main" val="3858866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idx="4294967295"/>
          </p:nvPr>
        </p:nvSpPr>
        <p:spPr bwMode="auto">
          <a:xfrm>
            <a:off x="263352" y="187502"/>
            <a:ext cx="5832648" cy="18115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152400" rIns="0" bIns="152400" anchor="ctr"/>
          <a:lstStyle/>
          <a:p>
            <a:pPr defTabSz="762000"/>
            <a:r>
              <a:rPr lang="en-US" sz="800" dirty="0">
                <a:solidFill>
                  <a:schemeClr val="tx1"/>
                </a:solidFill>
                <a:latin typeface="Verdana" pitchFamily="34" charset="0"/>
              </a:rPr>
              <a:t>DM</a:t>
            </a:r>
            <a:r>
              <a:rPr lang="en-US" sz="800" b="1" dirty="0">
                <a:solidFill>
                  <a:srgbClr val="008000"/>
                </a:solidFill>
                <a:latin typeface="Verdana" pitchFamily="34" charset="0"/>
              </a:rPr>
              <a:t>A</a:t>
            </a:r>
            <a:r>
              <a:rPr lang="en-US" sz="800" dirty="0">
                <a:solidFill>
                  <a:schemeClr val="tx1"/>
                </a:solidFill>
                <a:latin typeface="Verdana" pitchFamily="34" charset="0"/>
              </a:rPr>
              <a:t>IC &gt; Summary</a:t>
            </a:r>
            <a:endParaRPr lang="en-US" sz="800" dirty="0">
              <a:latin typeface="Verdana" pitchFamily="34" charset="0"/>
            </a:endParaRPr>
          </a:p>
        </p:txBody>
      </p:sp>
      <p:pic>
        <p:nvPicPr>
          <p:cNvPr id="17" name="Grafik 16">
            <a:extLst>
              <a:ext uri="{FF2B5EF4-FFF2-40B4-BE49-F238E27FC236}">
                <a16:creationId xmlns:a16="http://schemas.microsoft.com/office/drawing/2014/main" id="{C36F7916-9BC9-4BD7-8B84-5EF148CD7D5E}"/>
              </a:ext>
            </a:extLst>
          </p:cNvPr>
          <p:cNvPicPr>
            <a:picLocks noChangeAspect="1"/>
          </p:cNvPicPr>
          <p:nvPr/>
        </p:nvPicPr>
        <p:blipFill>
          <a:blip r:embed="rId4"/>
          <a:stretch>
            <a:fillRect/>
          </a:stretch>
        </p:blipFill>
        <p:spPr>
          <a:xfrm>
            <a:off x="263525" y="1268413"/>
            <a:ext cx="8640763" cy="2271993"/>
          </a:xfrm>
          <a:prstGeom prst="rect">
            <a:avLst/>
          </a:prstGeom>
        </p:spPr>
        <p:style>
          <a:lnRef idx="1">
            <a:schemeClr val="accent3"/>
          </a:lnRef>
          <a:fillRef idx="2">
            <a:schemeClr val="accent3"/>
          </a:fillRef>
          <a:effectRef idx="1">
            <a:schemeClr val="accent3"/>
          </a:effectRef>
          <a:fontRef idx="minor">
            <a:schemeClr val="dk1"/>
          </a:fontRef>
        </p:style>
      </p:pic>
      <p:sp>
        <p:nvSpPr>
          <p:cNvPr id="7" name="Textfeld 6">
            <a:extLst>
              <a:ext uri="{FF2B5EF4-FFF2-40B4-BE49-F238E27FC236}">
                <a16:creationId xmlns:a16="http://schemas.microsoft.com/office/drawing/2014/main" id="{C7B250DF-538E-4EFA-8FAE-68307870EBB9}"/>
              </a:ext>
            </a:extLst>
          </p:cNvPr>
          <p:cNvSpPr txBox="1"/>
          <p:nvPr/>
        </p:nvSpPr>
        <p:spPr>
          <a:xfrm>
            <a:off x="263526" y="3645024"/>
            <a:ext cx="11664948" cy="2449389"/>
          </a:xfrm>
          <a:prstGeom prst="rect">
            <a:avLst/>
          </a:prstGeom>
          <a:noFill/>
          <a:ln>
            <a:solidFill>
              <a:schemeClr val="tx1">
                <a:lumMod val="50000"/>
                <a:lumOff val="50000"/>
              </a:schemeClr>
            </a:solidFill>
          </a:ln>
        </p:spPr>
        <p:txBody>
          <a:bodyPr wrap="square" rtlCol="0">
            <a:noAutofit/>
          </a:bodyPr>
          <a:lstStyle/>
          <a:p>
            <a:pPr>
              <a:spcAft>
                <a:spcPts val="200"/>
              </a:spcAft>
            </a:pPr>
            <a:r>
              <a:rPr lang="en-US" b="1" dirty="0">
                <a:latin typeface="Calibri" panose="020F0502020204030204" pitchFamily="34" charset="0"/>
                <a:cs typeface="Calibri" panose="020F0502020204030204" pitchFamily="34" charset="0"/>
              </a:rPr>
              <a:t>Interpretation and implication</a:t>
            </a:r>
            <a:endParaRPr lang="en-GB" sz="1600" dirty="0">
              <a:latin typeface="Calibri" panose="020F0502020204030204" pitchFamily="34" charset="0"/>
              <a:cs typeface="Calibri" panose="020F0502020204030204" pitchFamily="34" charset="0"/>
            </a:endParaRPr>
          </a:p>
        </p:txBody>
      </p:sp>
      <p:sp>
        <p:nvSpPr>
          <p:cNvPr id="8" name="Rechteck 7">
            <a:extLst>
              <a:ext uri="{FF2B5EF4-FFF2-40B4-BE49-F238E27FC236}">
                <a16:creationId xmlns:a16="http://schemas.microsoft.com/office/drawing/2014/main" id="{EDF97D8A-0F5F-4AA2-8CDD-986955BBAB28}"/>
              </a:ext>
            </a:extLst>
          </p:cNvPr>
          <p:cNvSpPr/>
          <p:nvPr/>
        </p:nvSpPr>
        <p:spPr bwMode="auto">
          <a:xfrm>
            <a:off x="8976320" y="1268413"/>
            <a:ext cx="2952156" cy="2271993"/>
          </a:xfrm>
          <a:prstGeom prst="rect">
            <a:avLst/>
          </a:prstGeom>
          <a:noFill/>
          <a:ln w="9525" cap="flat" cmpd="sng" algn="ctr">
            <a:solidFill>
              <a:schemeClr val="tx1">
                <a:lumMod val="50000"/>
                <a:lumOff val="50000"/>
              </a:schemeClr>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266700" marR="0" indent="-177800" algn="l" defTabSz="914400" rtl="0" eaLnBrk="0" fontAlgn="base" latinLnBrk="0" hangingPunct="0">
              <a:lnSpc>
                <a:spcPct val="100000"/>
              </a:lnSpc>
              <a:spcBef>
                <a:spcPct val="0"/>
              </a:spcBef>
              <a:spcAft>
                <a:spcPct val="0"/>
              </a:spcAft>
              <a:buClrTx/>
              <a:buSzTx/>
              <a:buFontTx/>
              <a:buNone/>
              <a:tabLst/>
            </a:pPr>
            <a:r>
              <a:rPr kumimoji="0" lang="de-DE" sz="1400" b="1" i="0" u="none" strike="noStrike" cap="none" normalizeH="0" baseline="0" dirty="0" err="1">
                <a:ln>
                  <a:noFill/>
                </a:ln>
                <a:solidFill>
                  <a:schemeClr val="tx2"/>
                </a:solidFill>
                <a:effectLst/>
                <a:latin typeface="Calibri" panose="020F0502020204030204" pitchFamily="34" charset="0"/>
                <a:cs typeface="Calibri" panose="020F0502020204030204" pitchFamily="34" charset="0"/>
              </a:rPr>
              <a:t>Results</a:t>
            </a: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kumimoji="0" lang="en-GB" sz="1200" i="0" u="none" strike="noStrike" cap="none" normalizeH="0" baseline="0" dirty="0">
              <a:ln>
                <a:noFill/>
              </a:ln>
              <a:solidFill>
                <a:schemeClr val="tx2"/>
              </a:solidFill>
              <a:effectLst/>
              <a:latin typeface="Calibri" panose="020F0502020204030204" pitchFamily="34" charset="0"/>
              <a:cs typeface="Calibri" panose="020F0502020204030204" pitchFamily="34" charset="0"/>
            </a:endParaRPr>
          </a:p>
        </p:txBody>
      </p:sp>
      <p:sp>
        <p:nvSpPr>
          <p:cNvPr id="9" name="Rectangle 5">
            <a:extLst>
              <a:ext uri="{FF2B5EF4-FFF2-40B4-BE49-F238E27FC236}">
                <a16:creationId xmlns:a16="http://schemas.microsoft.com/office/drawing/2014/main" id="{CC277D1E-A912-4ABB-983F-52148193E336}"/>
              </a:ext>
            </a:extLst>
          </p:cNvPr>
          <p:cNvSpPr txBox="1">
            <a:spLocks noChangeArrowheads="1"/>
          </p:cNvSpPr>
          <p:nvPr/>
        </p:nvSpPr>
        <p:spPr bwMode="auto">
          <a:xfrm>
            <a:off x="11324" y="66198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eaLnBrk="0" fontAlgn="base" hangingPunct="0">
              <a:spcBef>
                <a:spcPct val="0"/>
              </a:spcBef>
              <a:spcAft>
                <a:spcPct val="0"/>
              </a:spcAft>
              <a:defRPr sz="2200">
                <a:solidFill>
                  <a:schemeClr val="tx2"/>
                </a:solidFill>
                <a:latin typeface="+mj-lt"/>
                <a:ea typeface="+mj-ea"/>
                <a:cs typeface="+mj-cs"/>
              </a:defRPr>
            </a:lvl1pPr>
            <a:lvl2pPr algn="l" rtl="0" eaLnBrk="0" fontAlgn="base" hangingPunct="0">
              <a:spcBef>
                <a:spcPct val="0"/>
              </a:spcBef>
              <a:spcAft>
                <a:spcPct val="0"/>
              </a:spcAft>
              <a:defRPr sz="2200">
                <a:solidFill>
                  <a:schemeClr val="tx2"/>
                </a:solidFill>
                <a:latin typeface="Verdana Ref" pitchFamily="34" charset="0"/>
              </a:defRPr>
            </a:lvl2pPr>
            <a:lvl3pPr algn="l" rtl="0" eaLnBrk="0" fontAlgn="base" hangingPunct="0">
              <a:spcBef>
                <a:spcPct val="0"/>
              </a:spcBef>
              <a:spcAft>
                <a:spcPct val="0"/>
              </a:spcAft>
              <a:defRPr sz="2200">
                <a:solidFill>
                  <a:schemeClr val="tx2"/>
                </a:solidFill>
                <a:latin typeface="Verdana Ref" pitchFamily="34" charset="0"/>
              </a:defRPr>
            </a:lvl3pPr>
            <a:lvl4pPr algn="l" rtl="0" eaLnBrk="0" fontAlgn="base" hangingPunct="0">
              <a:spcBef>
                <a:spcPct val="0"/>
              </a:spcBef>
              <a:spcAft>
                <a:spcPct val="0"/>
              </a:spcAft>
              <a:defRPr sz="2200">
                <a:solidFill>
                  <a:schemeClr val="tx2"/>
                </a:solidFill>
                <a:latin typeface="Verdana Ref" pitchFamily="34" charset="0"/>
              </a:defRPr>
            </a:lvl4pPr>
            <a:lvl5pPr algn="l" rtl="0" eaLnBrk="0" fontAlgn="base" hangingPunct="0">
              <a:spcBef>
                <a:spcPct val="0"/>
              </a:spcBef>
              <a:spcAft>
                <a:spcPct val="0"/>
              </a:spcAft>
              <a:defRPr sz="2200">
                <a:solidFill>
                  <a:schemeClr val="tx2"/>
                </a:solidFill>
                <a:latin typeface="Verdana Ref" pitchFamily="34" charset="0"/>
              </a:defRPr>
            </a:lvl5pPr>
            <a:lvl6pPr marL="457200" algn="l" rtl="0" eaLnBrk="0" fontAlgn="base" hangingPunct="0">
              <a:spcBef>
                <a:spcPct val="0"/>
              </a:spcBef>
              <a:spcAft>
                <a:spcPct val="0"/>
              </a:spcAft>
              <a:defRPr sz="2200">
                <a:solidFill>
                  <a:schemeClr val="tx2"/>
                </a:solidFill>
                <a:latin typeface="Verdana Ref" pitchFamily="34" charset="0"/>
              </a:defRPr>
            </a:lvl6pPr>
            <a:lvl7pPr marL="914400" algn="l" rtl="0" eaLnBrk="0" fontAlgn="base" hangingPunct="0">
              <a:spcBef>
                <a:spcPct val="0"/>
              </a:spcBef>
              <a:spcAft>
                <a:spcPct val="0"/>
              </a:spcAft>
              <a:defRPr sz="2200">
                <a:solidFill>
                  <a:schemeClr val="tx2"/>
                </a:solidFill>
                <a:latin typeface="Verdana Ref" pitchFamily="34" charset="0"/>
              </a:defRPr>
            </a:lvl7pPr>
            <a:lvl8pPr marL="1371600" algn="l" rtl="0" eaLnBrk="0" fontAlgn="base" hangingPunct="0">
              <a:spcBef>
                <a:spcPct val="0"/>
              </a:spcBef>
              <a:spcAft>
                <a:spcPct val="0"/>
              </a:spcAft>
              <a:defRPr sz="2200">
                <a:solidFill>
                  <a:schemeClr val="tx2"/>
                </a:solidFill>
                <a:latin typeface="Verdana Ref" pitchFamily="34" charset="0"/>
              </a:defRPr>
            </a:lvl8pPr>
            <a:lvl9pPr marL="1828800" algn="l" rtl="0" eaLnBrk="0" fontAlgn="base" hangingPunct="0">
              <a:spcBef>
                <a:spcPct val="0"/>
              </a:spcBef>
              <a:spcAft>
                <a:spcPct val="0"/>
              </a:spcAft>
              <a:defRPr sz="2200">
                <a:solidFill>
                  <a:schemeClr val="tx2"/>
                </a:solidFill>
                <a:latin typeface="Verdana Ref" pitchFamily="34" charset="0"/>
              </a:defRPr>
            </a:lvl9pPr>
          </a:lstStyle>
          <a:p>
            <a:pPr algn="ctr"/>
            <a:r>
              <a:rPr lang="en-GB" sz="1800" b="1" i="1" kern="1200" dirty="0">
                <a:solidFill>
                  <a:schemeClr val="tx1"/>
                </a:solidFill>
                <a:latin typeface="Calibri" pitchFamily="34" charset="0"/>
                <a:ea typeface="+mn-ea"/>
                <a:cs typeface="+mn-cs"/>
              </a:rPr>
              <a:t>Note: Summarize the key message of this slide in the header (here) and footer (below) …</a:t>
            </a:r>
            <a:endParaRPr lang="de-DE" sz="1800" b="1" i="1" kern="1200" dirty="0">
              <a:solidFill>
                <a:schemeClr val="tx1"/>
              </a:solidFill>
              <a:latin typeface="Calibri" pitchFamily="34" charset="0"/>
              <a:ea typeface="+mn-ea"/>
              <a:cs typeface="+mn-cs"/>
            </a:endParaRPr>
          </a:p>
        </p:txBody>
      </p:sp>
      <p:sp>
        <p:nvSpPr>
          <p:cNvPr id="10" name="Rectangle 8">
            <a:extLst>
              <a:ext uri="{FF2B5EF4-FFF2-40B4-BE49-F238E27FC236}">
                <a16:creationId xmlns:a16="http://schemas.microsoft.com/office/drawing/2014/main" id="{A81780A9-CC2F-4EAD-B98A-2E183C1F3AB0}"/>
              </a:ext>
            </a:extLst>
          </p:cNvPr>
          <p:cNvSpPr>
            <a:spLocks noChangeArrowheads="1"/>
          </p:cNvSpPr>
          <p:nvPr/>
        </p:nvSpPr>
        <p:spPr bwMode="auto">
          <a:xfrm>
            <a:off x="11324" y="623093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dirty="0">
                <a:solidFill>
                  <a:schemeClr val="tx1"/>
                </a:solidFill>
                <a:latin typeface="Calibri" pitchFamily="34" charset="0"/>
              </a:rPr>
              <a:t>... in one or two easy-to-understand statements for Six Sigma non-experts</a:t>
            </a:r>
            <a:endParaRPr lang="de-DE" sz="1800" b="1" i="1" dirty="0">
              <a:solidFill>
                <a:schemeClr val="tx1"/>
              </a:solidFill>
              <a:latin typeface="Calibri" pitchFamily="34" charset="0"/>
            </a:endParaRPr>
          </a:p>
        </p:txBody>
      </p:sp>
      <p:sp>
        <p:nvSpPr>
          <p:cNvPr id="11" name="Textfeld 10">
            <a:extLst>
              <a:ext uri="{FF2B5EF4-FFF2-40B4-BE49-F238E27FC236}">
                <a16:creationId xmlns:a16="http://schemas.microsoft.com/office/drawing/2014/main" id="{8EB649D7-C148-4433-B8FB-71102BA50C10}"/>
              </a:ext>
            </a:extLst>
          </p:cNvPr>
          <p:cNvSpPr txBox="1"/>
          <p:nvPr/>
        </p:nvSpPr>
        <p:spPr>
          <a:xfrm rot="21027142">
            <a:off x="2225681" y="2204769"/>
            <a:ext cx="6300700" cy="307777"/>
          </a:xfrm>
          <a:prstGeom prst="rect">
            <a:avLst/>
          </a:prstGeom>
          <a:noFill/>
        </p:spPr>
        <p:txBody>
          <a:bodyPr wrap="square" rtlCol="0">
            <a:spAutoFit/>
          </a:bodyPr>
          <a:lstStyle/>
          <a:p>
            <a:r>
              <a:rPr lang="de-DE" dirty="0" err="1">
                <a:solidFill>
                  <a:srgbClr val="FF0000"/>
                </a:solidFill>
              </a:rPr>
              <a:t>Example</a:t>
            </a:r>
            <a:r>
              <a:rPr lang="de-DE" dirty="0">
                <a:solidFill>
                  <a:srgbClr val="FF0000"/>
                </a:solidFill>
              </a:rPr>
              <a:t>: </a:t>
            </a:r>
            <a:r>
              <a:rPr lang="de-DE" dirty="0" err="1">
                <a:solidFill>
                  <a:srgbClr val="FF0000"/>
                </a:solidFill>
              </a:rPr>
              <a:t>please</a:t>
            </a:r>
            <a:r>
              <a:rPr lang="de-DE" dirty="0">
                <a:solidFill>
                  <a:srgbClr val="FF0000"/>
                </a:solidFill>
              </a:rPr>
              <a:t> </a:t>
            </a:r>
            <a:r>
              <a:rPr lang="de-DE" dirty="0" err="1">
                <a:solidFill>
                  <a:srgbClr val="FF0000"/>
                </a:solidFill>
              </a:rPr>
              <a:t>replace</a:t>
            </a:r>
            <a:r>
              <a:rPr lang="de-DE" dirty="0">
                <a:solidFill>
                  <a:srgbClr val="FF0000"/>
                </a:solidFill>
              </a:rPr>
              <a:t> </a:t>
            </a:r>
            <a:r>
              <a:rPr lang="de-DE" dirty="0" err="1">
                <a:solidFill>
                  <a:srgbClr val="FF0000"/>
                </a:solidFill>
              </a:rPr>
              <a:t>example</a:t>
            </a:r>
            <a:r>
              <a:rPr lang="de-DE" dirty="0">
                <a:solidFill>
                  <a:srgbClr val="FF0000"/>
                </a:solidFill>
              </a:rPr>
              <a:t> </a:t>
            </a:r>
            <a:r>
              <a:rPr lang="de-DE" dirty="0" err="1">
                <a:solidFill>
                  <a:srgbClr val="FF0000"/>
                </a:solidFill>
              </a:rPr>
              <a:t>content</a:t>
            </a:r>
            <a:r>
              <a:rPr lang="de-DE" dirty="0">
                <a:solidFill>
                  <a:srgbClr val="FF0000"/>
                </a:solidFill>
              </a:rPr>
              <a:t> </a:t>
            </a:r>
            <a:r>
              <a:rPr lang="de-DE" dirty="0" err="1">
                <a:solidFill>
                  <a:srgbClr val="FF0000"/>
                </a:solidFill>
              </a:rPr>
              <a:t>by</a:t>
            </a:r>
            <a:r>
              <a:rPr lang="de-DE" dirty="0">
                <a:solidFill>
                  <a:srgbClr val="FF0000"/>
                </a:solidFill>
              </a:rPr>
              <a:t> </a:t>
            </a:r>
            <a:r>
              <a:rPr lang="de-DE" dirty="0" err="1">
                <a:solidFill>
                  <a:srgbClr val="FF0000"/>
                </a:solidFill>
              </a:rPr>
              <a:t>information</a:t>
            </a:r>
            <a:r>
              <a:rPr lang="de-DE" dirty="0">
                <a:solidFill>
                  <a:srgbClr val="FF0000"/>
                </a:solidFill>
              </a:rPr>
              <a:t> </a:t>
            </a:r>
            <a:r>
              <a:rPr lang="de-DE" dirty="0" err="1">
                <a:solidFill>
                  <a:srgbClr val="FF0000"/>
                </a:solidFill>
              </a:rPr>
              <a:t>about</a:t>
            </a:r>
            <a:r>
              <a:rPr lang="de-DE" dirty="0">
                <a:solidFill>
                  <a:srgbClr val="FF0000"/>
                </a:solidFill>
              </a:rPr>
              <a:t> </a:t>
            </a:r>
            <a:r>
              <a:rPr lang="de-DE" dirty="0" err="1">
                <a:solidFill>
                  <a:srgbClr val="FF0000"/>
                </a:solidFill>
              </a:rPr>
              <a:t>your</a:t>
            </a:r>
            <a:r>
              <a:rPr lang="de-DE" dirty="0">
                <a:solidFill>
                  <a:srgbClr val="FF0000"/>
                </a:solidFill>
              </a:rPr>
              <a:t> </a:t>
            </a:r>
            <a:r>
              <a:rPr lang="de-DE" dirty="0" err="1">
                <a:solidFill>
                  <a:srgbClr val="FF0000"/>
                </a:solidFill>
              </a:rPr>
              <a:t>project</a:t>
            </a:r>
            <a:r>
              <a:rPr lang="de-DE" dirty="0">
                <a:solidFill>
                  <a:srgbClr val="FF0000"/>
                </a:solidFill>
              </a:rPr>
              <a:t>  </a:t>
            </a:r>
            <a:endParaRPr lang="en-GB" dirty="0">
              <a:solidFill>
                <a:srgbClr val="FF0000"/>
              </a:solidFill>
            </a:endParaRPr>
          </a:p>
        </p:txBody>
      </p:sp>
    </p:spTree>
    <p:custDataLst>
      <p:tags r:id="rId1"/>
    </p:custDataLst>
    <p:extLst>
      <p:ext uri="{BB962C8B-B14F-4D97-AF65-F5344CB8AC3E}">
        <p14:creationId xmlns:p14="http://schemas.microsoft.com/office/powerpoint/2010/main" val="163560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 name="Rectangle 9"/>
          <p:cNvSpPr>
            <a:spLocks noChangeArrowheads="1"/>
          </p:cNvSpPr>
          <p:nvPr/>
        </p:nvSpPr>
        <p:spPr bwMode="auto">
          <a:xfrm>
            <a:off x="263353" y="224648"/>
            <a:ext cx="5832648" cy="11031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0" tIns="152400" rIns="0" bIns="152400" anchor="ctr"/>
          <a:lstStyle/>
          <a:p>
            <a:pPr defTabSz="762000"/>
            <a:r>
              <a:rPr lang="en-US" sz="800" dirty="0">
                <a:solidFill>
                  <a:schemeClr val="tx1"/>
                </a:solidFill>
                <a:latin typeface="Verdana" pitchFamily="34" charset="0"/>
              </a:rPr>
              <a:t>DM</a:t>
            </a:r>
            <a:r>
              <a:rPr lang="en-US" sz="800" b="1" dirty="0">
                <a:solidFill>
                  <a:srgbClr val="008000"/>
                </a:solidFill>
                <a:latin typeface="Verdana" pitchFamily="34" charset="0"/>
              </a:rPr>
              <a:t>A</a:t>
            </a:r>
            <a:r>
              <a:rPr lang="en-US" sz="800" dirty="0">
                <a:solidFill>
                  <a:schemeClr val="tx1"/>
                </a:solidFill>
                <a:latin typeface="Verdana" pitchFamily="34" charset="0"/>
              </a:rPr>
              <a:t>IC</a:t>
            </a:r>
            <a:r>
              <a:rPr lang="de-DE" sz="800" dirty="0">
                <a:solidFill>
                  <a:schemeClr val="tx1"/>
                </a:solidFill>
                <a:latin typeface="Verdana" pitchFamily="34" charset="0"/>
              </a:rPr>
              <a:t> &gt; Steering-</a:t>
            </a:r>
            <a:r>
              <a:rPr lang="de-DE" sz="800" dirty="0" err="1">
                <a:solidFill>
                  <a:schemeClr val="tx1"/>
                </a:solidFill>
                <a:latin typeface="Verdana" pitchFamily="34" charset="0"/>
              </a:rPr>
              <a:t>Results</a:t>
            </a:r>
            <a:endParaRPr lang="de-DE" sz="800" dirty="0">
              <a:solidFill>
                <a:schemeClr val="tx1"/>
              </a:solidFill>
              <a:latin typeface="Verdana" pitchFamily="34" charset="0"/>
            </a:endParaRPr>
          </a:p>
        </p:txBody>
      </p:sp>
      <p:sp>
        <p:nvSpPr>
          <p:cNvPr id="14" name="Rectangle 5">
            <a:extLst>
              <a:ext uri="{FF2B5EF4-FFF2-40B4-BE49-F238E27FC236}">
                <a16:creationId xmlns:a16="http://schemas.microsoft.com/office/drawing/2014/main" id="{84068F5D-EC65-4159-8F06-847212922C35}"/>
              </a:ext>
            </a:extLst>
          </p:cNvPr>
          <p:cNvSpPr>
            <a:spLocks noGrp="1" noChangeArrowheads="1"/>
          </p:cNvSpPr>
          <p:nvPr>
            <p:ph type="title"/>
          </p:nvPr>
        </p:nvSpPr>
        <p:spPr bwMode="auto">
          <a:xfrm>
            <a:off x="11323" y="661988"/>
            <a:ext cx="12179089" cy="36671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kern="1200" dirty="0">
                <a:solidFill>
                  <a:schemeClr val="tx1"/>
                </a:solidFill>
                <a:latin typeface="Calibri" pitchFamily="34" charset="0"/>
                <a:ea typeface="+mn-ea"/>
                <a:cs typeface="+mn-cs"/>
              </a:rPr>
              <a:t>Results of the </a:t>
            </a:r>
            <a:r>
              <a:rPr lang="en-GB" sz="1800" b="1" i="1" kern="1200" dirty="0">
                <a:solidFill>
                  <a:srgbClr val="00B050"/>
                </a:solidFill>
                <a:latin typeface="Calibri" pitchFamily="34" charset="0"/>
                <a:ea typeface="+mn-ea"/>
                <a:cs typeface="+mn-cs"/>
              </a:rPr>
              <a:t>ANALYSE</a:t>
            </a:r>
            <a:r>
              <a:rPr lang="en-GB" sz="1800" b="1" i="1" kern="1200" dirty="0">
                <a:solidFill>
                  <a:schemeClr val="tx1"/>
                </a:solidFill>
                <a:latin typeface="Calibri" pitchFamily="34" charset="0"/>
                <a:ea typeface="+mn-ea"/>
                <a:cs typeface="+mn-cs"/>
              </a:rPr>
              <a:t>-Steering</a:t>
            </a:r>
            <a:endParaRPr lang="de-DE" sz="1800" b="1" i="1" kern="1200" dirty="0">
              <a:solidFill>
                <a:schemeClr val="tx1"/>
              </a:solidFill>
              <a:latin typeface="Calibri" pitchFamily="34" charset="0"/>
              <a:ea typeface="+mn-ea"/>
              <a:cs typeface="+mn-cs"/>
            </a:endParaRPr>
          </a:p>
        </p:txBody>
      </p:sp>
      <p:sp>
        <p:nvSpPr>
          <p:cNvPr id="7" name="Rectangle 8">
            <a:extLst>
              <a:ext uri="{FF2B5EF4-FFF2-40B4-BE49-F238E27FC236}">
                <a16:creationId xmlns:a16="http://schemas.microsoft.com/office/drawing/2014/main" id="{18EA105C-2549-414D-9EC9-6CF83265ACFA}"/>
              </a:ext>
            </a:extLst>
          </p:cNvPr>
          <p:cNvSpPr>
            <a:spLocks noChangeArrowheads="1"/>
          </p:cNvSpPr>
          <p:nvPr/>
        </p:nvSpPr>
        <p:spPr bwMode="auto">
          <a:xfrm>
            <a:off x="11324" y="6230938"/>
            <a:ext cx="121790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dirty="0">
                <a:solidFill>
                  <a:schemeClr val="tx1"/>
                </a:solidFill>
                <a:latin typeface="Calibri" pitchFamily="34" charset="0"/>
              </a:rPr>
              <a:t>Only proceed to the next phase after a positive decision of MBB and Sponsor </a:t>
            </a:r>
            <a:endParaRPr lang="de-DE" sz="1800" b="1" i="1" dirty="0">
              <a:solidFill>
                <a:schemeClr val="tx1"/>
              </a:solidFill>
              <a:latin typeface="Calibri" pitchFamily="34" charset="0"/>
            </a:endParaRPr>
          </a:p>
        </p:txBody>
      </p:sp>
      <p:graphicFrame>
        <p:nvGraphicFramePr>
          <p:cNvPr id="2" name="Table 1">
            <a:extLst>
              <a:ext uri="{FF2B5EF4-FFF2-40B4-BE49-F238E27FC236}">
                <a16:creationId xmlns:a16="http://schemas.microsoft.com/office/drawing/2014/main" id="{E0D4574B-30A7-4B0B-A149-A3F60F21D839}"/>
              </a:ext>
            </a:extLst>
          </p:cNvPr>
          <p:cNvGraphicFramePr>
            <a:graphicFrameLocks noGrp="1"/>
          </p:cNvGraphicFramePr>
          <p:nvPr>
            <p:extLst>
              <p:ext uri="{D42A27DB-BD31-4B8C-83A1-F6EECF244321}">
                <p14:modId xmlns:p14="http://schemas.microsoft.com/office/powerpoint/2010/main" val="3343493595"/>
              </p:ext>
            </p:extLst>
          </p:nvPr>
        </p:nvGraphicFramePr>
        <p:xfrm>
          <a:off x="1089890" y="1268760"/>
          <a:ext cx="10012220" cy="4351340"/>
        </p:xfrm>
        <a:graphic>
          <a:graphicData uri="http://schemas.openxmlformats.org/drawingml/2006/table">
            <a:tbl>
              <a:tblPr/>
              <a:tblGrid>
                <a:gridCol w="1491887">
                  <a:extLst>
                    <a:ext uri="{9D8B030D-6E8A-4147-A177-3AD203B41FA5}">
                      <a16:colId xmlns:a16="http://schemas.microsoft.com/office/drawing/2014/main" val="1949049567"/>
                    </a:ext>
                  </a:extLst>
                </a:gridCol>
                <a:gridCol w="762520">
                  <a:extLst>
                    <a:ext uri="{9D8B030D-6E8A-4147-A177-3AD203B41FA5}">
                      <a16:colId xmlns:a16="http://schemas.microsoft.com/office/drawing/2014/main" val="2240380417"/>
                    </a:ext>
                  </a:extLst>
                </a:gridCol>
                <a:gridCol w="762520">
                  <a:extLst>
                    <a:ext uri="{9D8B030D-6E8A-4147-A177-3AD203B41FA5}">
                      <a16:colId xmlns:a16="http://schemas.microsoft.com/office/drawing/2014/main" val="769274136"/>
                    </a:ext>
                  </a:extLst>
                </a:gridCol>
                <a:gridCol w="5503406">
                  <a:extLst>
                    <a:ext uri="{9D8B030D-6E8A-4147-A177-3AD203B41FA5}">
                      <a16:colId xmlns:a16="http://schemas.microsoft.com/office/drawing/2014/main" val="2839731774"/>
                    </a:ext>
                  </a:extLst>
                </a:gridCol>
                <a:gridCol w="1491887">
                  <a:extLst>
                    <a:ext uri="{9D8B030D-6E8A-4147-A177-3AD203B41FA5}">
                      <a16:colId xmlns:a16="http://schemas.microsoft.com/office/drawing/2014/main" val="660296578"/>
                    </a:ext>
                  </a:extLst>
                </a:gridCol>
              </a:tblGrid>
              <a:tr h="124324">
                <a:tc>
                  <a:txBody>
                    <a:bodyPr/>
                    <a:lstStyle/>
                    <a:p>
                      <a:pPr algn="ctr" fontAlgn="ctr"/>
                      <a:r>
                        <a:rPr lang="en-GB" sz="700" b="1" i="0" u="none" strike="noStrike">
                          <a:solidFill>
                            <a:srgbClr val="FFFFFF"/>
                          </a:solidFill>
                          <a:effectLst/>
                          <a:latin typeface="Arial" panose="020B0604020202020204" pitchFamily="34" charset="0"/>
                        </a:rPr>
                        <a:t>Analyse-Steering</a:t>
                      </a:r>
                    </a:p>
                  </a:txBody>
                  <a:tcPr marL="4144" marR="4144" marT="4144"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l" fontAlgn="ctr"/>
                      <a:r>
                        <a:rPr lang="en-GB" sz="700" b="0" i="0" u="none" strike="noStrike">
                          <a:solidFill>
                            <a:srgbClr val="FFFFFF"/>
                          </a:solidFill>
                          <a:effectLst/>
                          <a:latin typeface="Arial" panose="020B0604020202020204" pitchFamily="34" charset="0"/>
                        </a:rPr>
                        <a:t> </a:t>
                      </a:r>
                    </a:p>
                  </a:txBody>
                  <a:tcPr marL="4144" marR="4144" marT="414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l" fontAlgn="ctr"/>
                      <a:r>
                        <a:rPr lang="en-GB" sz="700" b="0" i="0" u="none" strike="noStrike">
                          <a:solidFill>
                            <a:srgbClr val="FFFFFF"/>
                          </a:solidFill>
                          <a:effectLst/>
                          <a:latin typeface="Arial" panose="020B0604020202020204" pitchFamily="34" charset="0"/>
                        </a:rPr>
                        <a:t> </a:t>
                      </a:r>
                    </a:p>
                  </a:txBody>
                  <a:tcPr marL="4144" marR="4144" marT="414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l" fontAlgn="ctr"/>
                      <a:r>
                        <a:rPr lang="en-GB" sz="700" b="0" i="0" u="none" strike="noStrike">
                          <a:solidFill>
                            <a:srgbClr val="FFFFFF"/>
                          </a:solidFill>
                          <a:effectLst/>
                          <a:latin typeface="Arial" panose="020B0604020202020204" pitchFamily="34" charset="0"/>
                        </a:rPr>
                        <a:t> </a:t>
                      </a:r>
                    </a:p>
                  </a:txBody>
                  <a:tcPr marL="4144" marR="4144" marT="414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l" fontAlgn="ctr"/>
                      <a:r>
                        <a:rPr lang="en-GB" sz="700" b="0" i="0" u="none" strike="noStrike">
                          <a:solidFill>
                            <a:srgbClr val="FFFFFF"/>
                          </a:solidFill>
                          <a:effectLst/>
                          <a:latin typeface="Arial" panose="020B0604020202020204" pitchFamily="34" charset="0"/>
                        </a:rPr>
                        <a:t> </a:t>
                      </a:r>
                    </a:p>
                  </a:txBody>
                  <a:tcPr marL="4144" marR="4144" marT="4144"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extLst>
                  <a:ext uri="{0D108BD9-81ED-4DB2-BD59-A6C34878D82A}">
                    <a16:rowId xmlns:a16="http://schemas.microsoft.com/office/drawing/2014/main" val="2323083416"/>
                  </a:ext>
                </a:extLst>
              </a:tr>
              <a:tr h="248648">
                <a:tc>
                  <a:txBody>
                    <a:bodyPr/>
                    <a:lstStyle/>
                    <a:p>
                      <a:pPr algn="ctr" fontAlgn="ctr"/>
                      <a:r>
                        <a:rPr lang="en-GB" sz="900" b="1" i="0" u="none" strike="noStrike">
                          <a:effectLst/>
                          <a:latin typeface="Arial" panose="020B0604020202020204" pitchFamily="34" charset="0"/>
                        </a:rPr>
                        <a:t>Tool</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700" b="1" i="0" u="none" strike="noStrike">
                          <a:effectLst/>
                          <a:latin typeface="Arial" panose="020B0604020202020204" pitchFamily="34" charset="0"/>
                        </a:rPr>
                        <a:t>Application</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700" b="1" i="0" u="none" strike="noStrike">
                          <a:effectLst/>
                          <a:latin typeface="Arial" panose="020B0604020202020204" pitchFamily="34" charset="0"/>
                        </a:rPr>
                        <a:t>Documentation</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700" b="1" i="0" u="none" strike="noStrike">
                          <a:effectLst/>
                          <a:latin typeface="Arial" panose="020B0604020202020204" pitchFamily="34" charset="0"/>
                        </a:rPr>
                        <a:t>Comment</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900" b="1" i="0" u="none" strike="noStrike">
                          <a:solidFill>
                            <a:srgbClr val="000000"/>
                          </a:solidFill>
                          <a:effectLst/>
                          <a:latin typeface="Arial" panose="020B0604020202020204" pitchFamily="34" charset="0"/>
                        </a:rPr>
                        <a:t>Decision</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685281618"/>
                  </a:ext>
                </a:extLst>
              </a:tr>
              <a:tr h="497296">
                <a:tc>
                  <a:txBody>
                    <a:bodyPr/>
                    <a:lstStyle/>
                    <a:p>
                      <a:pPr algn="ctr" fontAlgn="ctr"/>
                      <a:r>
                        <a:rPr lang="en-GB" sz="700" b="1" i="0" u="none" strike="noStrike">
                          <a:effectLst/>
                          <a:latin typeface="Arial" panose="020B0604020202020204" pitchFamily="34" charset="0"/>
                        </a:rPr>
                        <a:t>Graphical Analysis</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700" b="0" i="0" u="none" strike="noStrike">
                          <a:solidFill>
                            <a:srgbClr val="FFFFFF"/>
                          </a:solidFill>
                          <a:effectLst/>
                          <a:latin typeface="Arial" panose="020B0604020202020204" pitchFamily="34" charset="0"/>
                        </a:rPr>
                        <a:t>see checklist ref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1" i="0" u="none" strike="noStrike">
                          <a:solidFill>
                            <a:srgbClr val="FFFFFF"/>
                          </a:solidFill>
                          <a:effectLst/>
                          <a:latin typeface="Arial" panose="020B0604020202020204" pitchFamily="34" charset="0"/>
                        </a:rPr>
                        <a:t>Master-Black-Belt</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8080"/>
                    </a:solidFill>
                  </a:tcPr>
                </a:tc>
                <a:extLst>
                  <a:ext uri="{0D108BD9-81ED-4DB2-BD59-A6C34878D82A}">
                    <a16:rowId xmlns:a16="http://schemas.microsoft.com/office/drawing/2014/main" val="3727120995"/>
                  </a:ext>
                </a:extLst>
              </a:tr>
              <a:tr h="497296">
                <a:tc>
                  <a:txBody>
                    <a:bodyPr/>
                    <a:lstStyle/>
                    <a:p>
                      <a:pPr algn="ctr" fontAlgn="ctr"/>
                      <a:r>
                        <a:rPr lang="en-GB" sz="700" b="1" i="0" u="none" strike="noStrike">
                          <a:effectLst/>
                          <a:latin typeface="Arial" panose="020B0604020202020204" pitchFamily="34" charset="0"/>
                        </a:rPr>
                        <a:t>Process-Capability</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700" b="0" i="0" u="none" strike="noStrike">
                          <a:solidFill>
                            <a:srgbClr val="FFFFFF"/>
                          </a:solidFill>
                          <a:effectLst/>
                          <a:latin typeface="Arial" panose="020B0604020202020204" pitchFamily="34" charset="0"/>
                        </a:rPr>
                        <a:t>see checklist ref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de-DE" sz="700" b="0" i="0" u="none" strike="noStrike">
                          <a:effectLst/>
                          <a:latin typeface="Arial" panose="020B0604020202020204" pitchFamily="34" charset="0"/>
                        </a:rPr>
                        <a:t>Dr. Reiner Hutwelker</a:t>
                      </a:r>
                      <a:br>
                        <a:rPr lang="de-DE" sz="700" b="0" i="0" u="none" strike="noStrike">
                          <a:effectLst/>
                          <a:latin typeface="Arial" panose="020B0604020202020204" pitchFamily="34" charset="0"/>
                        </a:rPr>
                      </a:br>
                      <a:r>
                        <a:rPr lang="de-DE" sz="700" b="0" i="0" u="none" strike="noStrike">
                          <a:effectLst/>
                          <a:latin typeface="Arial" panose="020B0604020202020204" pitchFamily="34" charset="0"/>
                        </a:rPr>
                        <a:t>reiner.hutwelker@tum.de</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882175148"/>
                  </a:ext>
                </a:extLst>
              </a:tr>
              <a:tr h="497296">
                <a:tc>
                  <a:txBody>
                    <a:bodyPr/>
                    <a:lstStyle/>
                    <a:p>
                      <a:pPr algn="ctr" fontAlgn="ctr"/>
                      <a:r>
                        <a:rPr lang="en-GB" sz="700" b="1" i="0" u="none" strike="noStrike">
                          <a:effectLst/>
                          <a:latin typeface="Arial" panose="020B0604020202020204" pitchFamily="34" charset="0"/>
                        </a:rPr>
                        <a:t>Control-Charts</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700" b="0" i="0" u="none" strike="noStrike">
                          <a:solidFill>
                            <a:srgbClr val="FFFFFF"/>
                          </a:solidFill>
                          <a:effectLst/>
                          <a:latin typeface="Arial" panose="020B0604020202020204" pitchFamily="34" charset="0"/>
                        </a:rPr>
                        <a:t>see checklist ref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dirty="0">
                          <a:solidFill>
                            <a:srgbClr val="000000"/>
                          </a:solidFill>
                          <a:effectLst/>
                          <a:latin typeface="Arial" panose="020B0604020202020204" pitchFamily="34" charset="0"/>
                        </a:rPr>
                        <a:t>1-Jan-2022</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728246607"/>
                  </a:ext>
                </a:extLst>
              </a:tr>
              <a:tr h="497296">
                <a:tc>
                  <a:txBody>
                    <a:bodyPr/>
                    <a:lstStyle/>
                    <a:p>
                      <a:pPr algn="ctr" fontAlgn="ctr"/>
                      <a:r>
                        <a:rPr lang="en-GB" sz="700" b="1" i="0" u="none" strike="noStrike">
                          <a:effectLst/>
                          <a:latin typeface="Arial" panose="020B0604020202020204" pitchFamily="34" charset="0"/>
                        </a:rPr>
                        <a:t>Statistical Tests of Hypotheses</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700" b="0" i="0" u="none" strike="noStrike">
                          <a:solidFill>
                            <a:srgbClr val="FFFFFF"/>
                          </a:solidFill>
                          <a:effectLst/>
                          <a:latin typeface="Arial" panose="020B0604020202020204" pitchFamily="34" charset="0"/>
                        </a:rPr>
                        <a:t>see checklist ref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900" b="1" i="0" u="none" strike="noStrike">
                          <a:effectLst/>
                          <a:latin typeface="Arial" panose="020B0604020202020204" pitchFamily="34" charset="0"/>
                        </a:rPr>
                        <a:t>passed/ failed</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73434648"/>
                  </a:ext>
                </a:extLst>
              </a:tr>
              <a:tr h="497296">
                <a:tc>
                  <a:txBody>
                    <a:bodyPr/>
                    <a:lstStyle/>
                    <a:p>
                      <a:pPr algn="ctr" fontAlgn="ctr"/>
                      <a:r>
                        <a:rPr lang="en-GB" sz="700" b="1" i="0" u="none" strike="noStrike">
                          <a:effectLst/>
                          <a:latin typeface="Arial" panose="020B0604020202020204" pitchFamily="34" charset="0"/>
                        </a:rPr>
                        <a:t>Root-Cause-Analysis</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700" b="0" i="0" u="none" strike="noStrike">
                          <a:solidFill>
                            <a:srgbClr val="FFFFFF"/>
                          </a:solidFill>
                          <a:effectLst/>
                          <a:latin typeface="Arial" panose="020B0604020202020204" pitchFamily="34" charset="0"/>
                        </a:rPr>
                        <a:t>see checklist ref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1" i="0" u="none" strike="noStrike">
                          <a:solidFill>
                            <a:srgbClr val="FFFFFF"/>
                          </a:solidFill>
                          <a:effectLst/>
                          <a:latin typeface="Arial" panose="020B0604020202020204" pitchFamily="34" charset="0"/>
                        </a:rPr>
                        <a:t>Sponsor</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8080"/>
                    </a:solidFill>
                  </a:tcPr>
                </a:tc>
                <a:extLst>
                  <a:ext uri="{0D108BD9-81ED-4DB2-BD59-A6C34878D82A}">
                    <a16:rowId xmlns:a16="http://schemas.microsoft.com/office/drawing/2014/main" val="514969137"/>
                  </a:ext>
                </a:extLst>
              </a:tr>
              <a:tr h="497296">
                <a:tc>
                  <a:txBody>
                    <a:bodyPr/>
                    <a:lstStyle/>
                    <a:p>
                      <a:pPr algn="ctr" fontAlgn="ctr"/>
                      <a:r>
                        <a:rPr lang="en-GB" sz="700" b="1" i="0" u="none" strike="noStrike">
                          <a:effectLst/>
                          <a:latin typeface="Arial" panose="020B0604020202020204" pitchFamily="34" charset="0"/>
                        </a:rPr>
                        <a:t>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700" b="0" i="0" u="none" strike="noStrike">
                          <a:effectLst/>
                          <a:latin typeface="Arial" panose="020B0604020202020204" pitchFamily="34" charset="0"/>
                        </a:rPr>
                        <a:t>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effectLst/>
                          <a:latin typeface="Arial" panose="020B0604020202020204" pitchFamily="34" charset="0"/>
                        </a:rPr>
                        <a:t>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700" b="0" i="0" u="none" strike="noStrike">
                          <a:solidFill>
                            <a:srgbClr val="000000"/>
                          </a:solidFill>
                          <a:effectLst/>
                          <a:latin typeface="Arial" panose="020B0604020202020204" pitchFamily="34" charset="0"/>
                        </a:rPr>
                        <a:t>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solidFill>
                            <a:srgbClr val="000000"/>
                          </a:solidFill>
                          <a:effectLst/>
                          <a:latin typeface="Arial" panose="020B0604020202020204" pitchFamily="34" charset="0"/>
                        </a:rPr>
                        <a:t>name/ email</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27418991"/>
                  </a:ext>
                </a:extLst>
              </a:tr>
              <a:tr h="497296">
                <a:tc>
                  <a:txBody>
                    <a:bodyPr/>
                    <a:lstStyle/>
                    <a:p>
                      <a:pPr algn="ctr" fontAlgn="ctr"/>
                      <a:r>
                        <a:rPr lang="en-GB" sz="700" b="1" i="0" u="none" strike="noStrike">
                          <a:effectLst/>
                          <a:latin typeface="Arial" panose="020B0604020202020204" pitchFamily="34" charset="0"/>
                        </a:rPr>
                        <a:t>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700" b="0" i="0" u="none" strike="noStrike">
                          <a:effectLst/>
                          <a:latin typeface="Arial" panose="020B0604020202020204" pitchFamily="34" charset="0"/>
                        </a:rPr>
                        <a:t>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effectLst/>
                          <a:latin typeface="Arial" panose="020B0604020202020204" pitchFamily="34" charset="0"/>
                        </a:rPr>
                        <a:t>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700" b="0" i="0" u="none" strike="noStrike">
                          <a:solidFill>
                            <a:srgbClr val="000000"/>
                          </a:solidFill>
                          <a:effectLst/>
                          <a:latin typeface="Arial" panose="020B0604020202020204" pitchFamily="34" charset="0"/>
                        </a:rPr>
                        <a:t>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dirty="0">
                          <a:solidFill>
                            <a:srgbClr val="000000"/>
                          </a:solidFill>
                          <a:effectLst/>
                          <a:latin typeface="Arial" panose="020B0604020202020204" pitchFamily="34" charset="0"/>
                        </a:rPr>
                        <a:t>1-Jan-2022</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733444827"/>
                  </a:ext>
                </a:extLst>
              </a:tr>
              <a:tr h="497296">
                <a:tc>
                  <a:txBody>
                    <a:bodyPr/>
                    <a:lstStyle/>
                    <a:p>
                      <a:pPr algn="ctr" fontAlgn="ctr"/>
                      <a:r>
                        <a:rPr lang="en-GB" sz="700" b="1" i="0" u="none" strike="noStrike">
                          <a:solidFill>
                            <a:srgbClr val="FFFFFF"/>
                          </a:solidFill>
                          <a:effectLst/>
                          <a:latin typeface="Arial" panose="020B0604020202020204" pitchFamily="34" charset="0"/>
                        </a:rPr>
                        <a:t>Additonal Notes</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8080"/>
                    </a:solidFill>
                  </a:tcPr>
                </a:tc>
                <a:tc>
                  <a:txBody>
                    <a:bodyPr/>
                    <a:lstStyle/>
                    <a:p>
                      <a:pPr algn="ctr" fontAlgn="ctr"/>
                      <a:r>
                        <a:rPr lang="en-GB" sz="700" b="0" i="0" u="none" strike="noStrike">
                          <a:effectLst/>
                          <a:latin typeface="Arial" panose="020B0604020202020204" pitchFamily="34" charset="0"/>
                        </a:rPr>
                        <a:t>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effectLst/>
                          <a:latin typeface="Arial" panose="020B0604020202020204" pitchFamily="34" charset="0"/>
                        </a:rPr>
                        <a:t>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700" b="0" i="0" u="none" strike="noStrike">
                          <a:solidFill>
                            <a:srgbClr val="FFFFFF"/>
                          </a:solidFill>
                          <a:effectLst/>
                          <a:latin typeface="Arial" panose="020B0604020202020204" pitchFamily="34" charset="0"/>
                        </a:rPr>
                        <a:t>=$E$4</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900" b="1" i="0" u="none" strike="noStrike" dirty="0">
                          <a:effectLst/>
                          <a:latin typeface="Arial" panose="020B0604020202020204" pitchFamily="34" charset="0"/>
                        </a:rPr>
                        <a:t>passed/ failed</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06479140"/>
                  </a:ext>
                </a:extLst>
              </a:tr>
            </a:tbl>
          </a:graphicData>
        </a:graphic>
      </p:graphicFrame>
    </p:spTree>
    <p:custDataLst>
      <p:tags r:id="rId1"/>
    </p:custDataLst>
    <p:extLst>
      <p:ext uri="{BB962C8B-B14F-4D97-AF65-F5344CB8AC3E}">
        <p14:creationId xmlns:p14="http://schemas.microsoft.com/office/powerpoint/2010/main" val="606243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1" name="Textfeld 4"/>
          <p:cNvSpPr txBox="1">
            <a:spLocks noChangeArrowheads="1"/>
          </p:cNvSpPr>
          <p:nvPr/>
        </p:nvSpPr>
        <p:spPr bwMode="auto">
          <a:xfrm>
            <a:off x="263352" y="1088740"/>
            <a:ext cx="8642349" cy="5077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tIns="0" bIns="0" anchor="ctr" anchorCtr="0">
            <a:noAutofit/>
          </a:bodyPr>
          <a:lstStyle>
            <a:lvl1pPr>
              <a:defRPr sz="1400">
                <a:solidFill>
                  <a:schemeClr val="tx2"/>
                </a:solidFill>
                <a:latin typeface="Arial" pitchFamily="34" charset="0"/>
              </a:defRPr>
            </a:lvl1pPr>
            <a:lvl2pPr marL="742950" indent="-285750">
              <a:defRPr sz="1400">
                <a:solidFill>
                  <a:schemeClr val="tx2"/>
                </a:solidFill>
                <a:latin typeface="Arial" pitchFamily="34" charset="0"/>
              </a:defRPr>
            </a:lvl2pPr>
            <a:lvl3pPr marL="1143000" indent="-228600">
              <a:defRPr sz="1400">
                <a:solidFill>
                  <a:schemeClr val="tx2"/>
                </a:solidFill>
                <a:latin typeface="Arial" pitchFamily="34" charset="0"/>
              </a:defRPr>
            </a:lvl3pPr>
            <a:lvl4pPr marL="1600200" indent="-228600">
              <a:defRPr sz="1400">
                <a:solidFill>
                  <a:schemeClr val="tx2"/>
                </a:solidFill>
                <a:latin typeface="Arial" pitchFamily="34" charset="0"/>
              </a:defRPr>
            </a:lvl4pPr>
            <a:lvl5pPr marL="2057400" indent="-228600">
              <a:defRPr sz="1400">
                <a:solidFill>
                  <a:schemeClr val="tx2"/>
                </a:solidFill>
                <a:latin typeface="Arial" pitchFamily="34" charset="0"/>
              </a:defRPr>
            </a:lvl5pPr>
            <a:lvl6pPr marL="2514600" indent="-228600" eaLnBrk="0" fontAlgn="base" hangingPunct="0">
              <a:spcBef>
                <a:spcPct val="0"/>
              </a:spcBef>
              <a:spcAft>
                <a:spcPct val="0"/>
              </a:spcAft>
              <a:defRPr sz="1400">
                <a:solidFill>
                  <a:schemeClr val="tx2"/>
                </a:solidFill>
                <a:latin typeface="Arial" pitchFamily="34" charset="0"/>
              </a:defRPr>
            </a:lvl6pPr>
            <a:lvl7pPr marL="2971800" indent="-228600" eaLnBrk="0" fontAlgn="base" hangingPunct="0">
              <a:spcBef>
                <a:spcPct val="0"/>
              </a:spcBef>
              <a:spcAft>
                <a:spcPct val="0"/>
              </a:spcAft>
              <a:defRPr sz="1400">
                <a:solidFill>
                  <a:schemeClr val="tx2"/>
                </a:solidFill>
                <a:latin typeface="Arial" pitchFamily="34" charset="0"/>
              </a:defRPr>
            </a:lvl7pPr>
            <a:lvl8pPr marL="3429000" indent="-228600" eaLnBrk="0" fontAlgn="base" hangingPunct="0">
              <a:spcBef>
                <a:spcPct val="0"/>
              </a:spcBef>
              <a:spcAft>
                <a:spcPct val="0"/>
              </a:spcAft>
              <a:defRPr sz="1400">
                <a:solidFill>
                  <a:schemeClr val="tx2"/>
                </a:solidFill>
                <a:latin typeface="Arial" pitchFamily="34" charset="0"/>
              </a:defRPr>
            </a:lvl8pPr>
            <a:lvl9pPr marL="3886200" indent="-228600" eaLnBrk="0" fontAlgn="base" hangingPunct="0">
              <a:spcBef>
                <a:spcPct val="0"/>
              </a:spcBef>
              <a:spcAft>
                <a:spcPct val="0"/>
              </a:spcAft>
              <a:defRPr sz="1400">
                <a:solidFill>
                  <a:schemeClr val="tx2"/>
                </a:solidFill>
                <a:latin typeface="Arial" pitchFamily="34" charset="0"/>
              </a:defRPr>
            </a:lvl9pPr>
          </a:lstStyle>
          <a:p>
            <a:pPr algn="ctr"/>
            <a:r>
              <a:rPr lang="de-DE" sz="14400" b="1" dirty="0">
                <a:solidFill>
                  <a:srgbClr val="0080FF"/>
                </a:solidFill>
                <a:latin typeface="Calibri" pitchFamily="34" charset="0"/>
              </a:rPr>
              <a:t>IMPROVE</a:t>
            </a:r>
            <a:endParaRPr lang="de-DE" sz="14400" dirty="0">
              <a:solidFill>
                <a:srgbClr val="0080FF"/>
              </a:solidFill>
            </a:endParaRPr>
          </a:p>
        </p:txBody>
      </p:sp>
      <p:sp>
        <p:nvSpPr>
          <p:cNvPr id="3" name="Rechteck 2"/>
          <p:cNvSpPr/>
          <p:nvPr/>
        </p:nvSpPr>
        <p:spPr bwMode="auto">
          <a:xfrm>
            <a:off x="9696450" y="6597352"/>
            <a:ext cx="576014" cy="260648"/>
          </a:xfrm>
          <a:prstGeom prst="rect">
            <a:avLst/>
          </a:prstGeom>
          <a:solidFill>
            <a:schemeClr val="bg1"/>
          </a:solidFill>
          <a:ln w="12700"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endParaRPr lang="de-DE">
              <a:latin typeface="Arial" charset="0"/>
            </a:endParaRPr>
          </a:p>
        </p:txBody>
      </p:sp>
      <p:sp>
        <p:nvSpPr>
          <p:cNvPr id="4" name="Rectangle 4"/>
          <p:cNvSpPr txBox="1">
            <a:spLocks noChangeArrowheads="1"/>
          </p:cNvSpPr>
          <p:nvPr/>
        </p:nvSpPr>
        <p:spPr bwMode="auto">
          <a:xfrm>
            <a:off x="263353" y="224648"/>
            <a:ext cx="5832648" cy="110316"/>
          </a:xfrm>
          <a:prstGeom prst="rect">
            <a:avLst/>
          </a:prstGeom>
          <a:noFill/>
          <a:ln w="12700">
            <a:miter lim="800000"/>
            <a:headEnd/>
            <a:tailEnd/>
          </a:ln>
        </p:spPr>
        <p:txBody>
          <a:bodyPr lIns="0" tIns="152400" rIns="0" bIns="152400" anchor="ctr"/>
          <a:lstStyle/>
          <a:p>
            <a:pPr defTabSz="762000">
              <a:defRPr/>
            </a:pPr>
            <a:r>
              <a:rPr lang="de-DE" sz="800" kern="0" dirty="0">
                <a:solidFill>
                  <a:schemeClr val="tx1"/>
                </a:solidFill>
                <a:latin typeface="Verdana" pitchFamily="34" charset="0"/>
                <a:ea typeface="+mj-ea"/>
                <a:cs typeface="+mj-cs"/>
              </a:rPr>
              <a:t>Six Sigma</a:t>
            </a:r>
          </a:p>
        </p:txBody>
      </p:sp>
      <p:sp>
        <p:nvSpPr>
          <p:cNvPr id="6" name="Textfeld 5">
            <a:extLst>
              <a:ext uri="{FF2B5EF4-FFF2-40B4-BE49-F238E27FC236}">
                <a16:creationId xmlns:a16="http://schemas.microsoft.com/office/drawing/2014/main" id="{B56D7388-637F-4581-90E7-1BB22502D23F}"/>
              </a:ext>
            </a:extLst>
          </p:cNvPr>
          <p:cNvSpPr txBox="1"/>
          <p:nvPr/>
        </p:nvSpPr>
        <p:spPr>
          <a:xfrm>
            <a:off x="0" y="4617132"/>
            <a:ext cx="9120187" cy="338554"/>
          </a:xfrm>
          <a:prstGeom prst="rect">
            <a:avLst/>
          </a:prstGeom>
          <a:noFill/>
        </p:spPr>
        <p:txBody>
          <a:bodyPr wrap="square" rtlCol="0">
            <a:spAutoFit/>
          </a:bodyPr>
          <a:lstStyle/>
          <a:p>
            <a:pPr algn="ctr"/>
            <a:r>
              <a:rPr lang="en-US" sz="1600" b="1" dirty="0">
                <a:latin typeface="Calibri" panose="020F0502020204030204" pitchFamily="34" charset="0"/>
                <a:cs typeface="Calibri" panose="020F0502020204030204" pitchFamily="34" charset="0"/>
              </a:rPr>
              <a:t>Development and selection of Solutions, </a:t>
            </a:r>
            <a:r>
              <a:rPr lang="en-GB" sz="1600" b="1" dirty="0">
                <a:latin typeface="Calibri" panose="020F0502020204030204" pitchFamily="34" charset="0"/>
                <a:cs typeface="Calibri" panose="020F0502020204030204" pitchFamily="34" charset="0"/>
              </a:rPr>
              <a:t>Measures and risk prevention, Implementation</a:t>
            </a:r>
            <a:endParaRPr lang="en-US" sz="1600" b="1" dirty="0">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349465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614A58A0-2A4B-40DF-A1B2-12977670BA37}"/>
              </a:ext>
            </a:extLst>
          </p:cNvPr>
          <p:cNvPicPr>
            <a:picLocks noChangeAspect="1"/>
          </p:cNvPicPr>
          <p:nvPr/>
        </p:nvPicPr>
        <p:blipFill>
          <a:blip r:embed="rId4"/>
          <a:stretch>
            <a:fillRect/>
          </a:stretch>
        </p:blipFill>
        <p:spPr>
          <a:xfrm>
            <a:off x="257131" y="3109907"/>
            <a:ext cx="4614907" cy="2982917"/>
          </a:xfrm>
          <a:prstGeom prst="rect">
            <a:avLst/>
          </a:prstGeom>
        </p:spPr>
        <p:style>
          <a:lnRef idx="1">
            <a:schemeClr val="accent3"/>
          </a:lnRef>
          <a:fillRef idx="2">
            <a:schemeClr val="accent3"/>
          </a:fillRef>
          <a:effectRef idx="1">
            <a:schemeClr val="accent3"/>
          </a:effectRef>
          <a:fontRef idx="minor">
            <a:schemeClr val="dk1"/>
          </a:fontRef>
        </p:style>
      </p:pic>
      <p:sp>
        <p:nvSpPr>
          <p:cNvPr id="14" name="Textfeld 13">
            <a:extLst>
              <a:ext uri="{FF2B5EF4-FFF2-40B4-BE49-F238E27FC236}">
                <a16:creationId xmlns:a16="http://schemas.microsoft.com/office/drawing/2014/main" id="{38D77959-7952-4426-801A-8BB34AFBF685}"/>
              </a:ext>
            </a:extLst>
          </p:cNvPr>
          <p:cNvSpPr txBox="1"/>
          <p:nvPr/>
        </p:nvSpPr>
        <p:spPr>
          <a:xfrm>
            <a:off x="587388" y="4326195"/>
            <a:ext cx="1116125" cy="8309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800">
                <a:latin typeface="Calibri" panose="020F0502020204030204" pitchFamily="34" charset="0"/>
                <a:cs typeface="Calibri" panose="020F0502020204030204" pitchFamily="34" charset="0"/>
              </a:rPr>
              <a:t>Unfortunately, Excel sometimes does not display the names of the bubbles, so please supplement them manually.</a:t>
            </a:r>
          </a:p>
        </p:txBody>
      </p:sp>
      <p:pic>
        <p:nvPicPr>
          <p:cNvPr id="17" name="Grafik 16">
            <a:extLst>
              <a:ext uri="{FF2B5EF4-FFF2-40B4-BE49-F238E27FC236}">
                <a16:creationId xmlns:a16="http://schemas.microsoft.com/office/drawing/2014/main" id="{EEFD2210-BA68-45BB-845A-807D00A8B61D}"/>
              </a:ext>
            </a:extLst>
          </p:cNvPr>
          <p:cNvPicPr>
            <a:picLocks noChangeAspect="1"/>
          </p:cNvPicPr>
          <p:nvPr/>
        </p:nvPicPr>
        <p:blipFill>
          <a:blip r:embed="rId5"/>
          <a:stretch>
            <a:fillRect/>
          </a:stretch>
        </p:blipFill>
        <p:spPr>
          <a:xfrm>
            <a:off x="263525" y="1268760"/>
            <a:ext cx="8521374" cy="1728787"/>
          </a:xfrm>
          <a:prstGeom prst="rect">
            <a:avLst/>
          </a:prstGeom>
        </p:spPr>
        <p:style>
          <a:lnRef idx="1">
            <a:schemeClr val="accent3"/>
          </a:lnRef>
          <a:fillRef idx="2">
            <a:schemeClr val="accent3"/>
          </a:fillRef>
          <a:effectRef idx="1">
            <a:schemeClr val="accent3"/>
          </a:effectRef>
          <a:fontRef idx="minor">
            <a:schemeClr val="dk1"/>
          </a:fontRef>
        </p:style>
      </p:pic>
      <p:sp>
        <p:nvSpPr>
          <p:cNvPr id="10" name="Rectangle 9"/>
          <p:cNvSpPr>
            <a:spLocks noChangeArrowheads="1"/>
          </p:cNvSpPr>
          <p:nvPr/>
        </p:nvSpPr>
        <p:spPr bwMode="auto">
          <a:xfrm>
            <a:off x="263353" y="224648"/>
            <a:ext cx="5832648" cy="1103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152400" rIns="0" bIns="152400" anchor="ctr"/>
          <a:lstStyle/>
          <a:p>
            <a:pPr defTabSz="762000"/>
            <a:r>
              <a:rPr lang="en-US" sz="800" dirty="0">
                <a:solidFill>
                  <a:schemeClr val="tx1"/>
                </a:solidFill>
                <a:latin typeface="Verdana" pitchFamily="34" charset="0"/>
              </a:rPr>
              <a:t>DMA</a:t>
            </a:r>
            <a:r>
              <a:rPr lang="en-US" sz="800" b="1" dirty="0">
                <a:solidFill>
                  <a:srgbClr val="0099FF"/>
                </a:solidFill>
                <a:latin typeface="Verdana" pitchFamily="34" charset="0"/>
              </a:rPr>
              <a:t>I</a:t>
            </a:r>
            <a:r>
              <a:rPr lang="en-US" sz="800" dirty="0">
                <a:solidFill>
                  <a:schemeClr val="tx1"/>
                </a:solidFill>
                <a:latin typeface="Verdana" pitchFamily="34" charset="0"/>
              </a:rPr>
              <a:t>C &gt; Solution-Ideas</a:t>
            </a:r>
          </a:p>
        </p:txBody>
      </p:sp>
      <p:sp>
        <p:nvSpPr>
          <p:cNvPr id="19" name="Textfeld 18">
            <a:extLst>
              <a:ext uri="{FF2B5EF4-FFF2-40B4-BE49-F238E27FC236}">
                <a16:creationId xmlns:a16="http://schemas.microsoft.com/office/drawing/2014/main" id="{C8D675E4-FE1B-4BEE-9A49-F51809E051B3}"/>
              </a:ext>
            </a:extLst>
          </p:cNvPr>
          <p:cNvSpPr txBox="1"/>
          <p:nvPr/>
        </p:nvSpPr>
        <p:spPr>
          <a:xfrm>
            <a:off x="4979876" y="4446691"/>
            <a:ext cx="6948597" cy="1647722"/>
          </a:xfrm>
          <a:prstGeom prst="rect">
            <a:avLst/>
          </a:prstGeom>
          <a:noFill/>
          <a:ln>
            <a:solidFill>
              <a:schemeClr val="tx1">
                <a:lumMod val="50000"/>
                <a:lumOff val="50000"/>
              </a:schemeClr>
            </a:solidFill>
          </a:ln>
        </p:spPr>
        <p:txBody>
          <a:bodyPr wrap="square" rtlCol="0">
            <a:noAutofit/>
          </a:bodyPr>
          <a:lstStyle/>
          <a:p>
            <a:pPr>
              <a:spcAft>
                <a:spcPts val="200"/>
              </a:spcAft>
            </a:pPr>
            <a:r>
              <a:rPr lang="en-US" b="1" dirty="0">
                <a:latin typeface="Calibri" panose="020F0502020204030204" pitchFamily="34" charset="0"/>
                <a:cs typeface="Calibri" panose="020F0502020204030204" pitchFamily="34" charset="0"/>
              </a:rPr>
              <a:t>Interpretation and implication</a:t>
            </a:r>
            <a:endParaRPr lang="en-GB" sz="1600" dirty="0">
              <a:latin typeface="Calibri" panose="020F0502020204030204" pitchFamily="34" charset="0"/>
              <a:cs typeface="Calibri" panose="020F0502020204030204" pitchFamily="34" charset="0"/>
            </a:endParaRPr>
          </a:p>
        </p:txBody>
      </p:sp>
      <p:sp>
        <p:nvSpPr>
          <p:cNvPr id="20" name="Rechteck 19">
            <a:extLst>
              <a:ext uri="{FF2B5EF4-FFF2-40B4-BE49-F238E27FC236}">
                <a16:creationId xmlns:a16="http://schemas.microsoft.com/office/drawing/2014/main" id="{0D7BE523-D51C-49EF-9FC3-7ED9D807553B}"/>
              </a:ext>
            </a:extLst>
          </p:cNvPr>
          <p:cNvSpPr/>
          <p:nvPr/>
        </p:nvSpPr>
        <p:spPr bwMode="auto">
          <a:xfrm>
            <a:off x="8904288" y="1268413"/>
            <a:ext cx="3024188" cy="3118890"/>
          </a:xfrm>
          <a:prstGeom prst="rect">
            <a:avLst/>
          </a:prstGeom>
          <a:noFill/>
          <a:ln w="9525" cap="flat" cmpd="sng" algn="ctr">
            <a:solidFill>
              <a:schemeClr val="tx1">
                <a:lumMod val="50000"/>
                <a:lumOff val="50000"/>
              </a:schemeClr>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266700" marR="0" indent="-177800" algn="l" defTabSz="914400" rtl="0" eaLnBrk="0" fontAlgn="base" latinLnBrk="0" hangingPunct="0">
              <a:lnSpc>
                <a:spcPct val="100000"/>
              </a:lnSpc>
              <a:spcBef>
                <a:spcPct val="0"/>
              </a:spcBef>
              <a:spcAft>
                <a:spcPct val="0"/>
              </a:spcAft>
              <a:buClrTx/>
              <a:buSzTx/>
              <a:buFontTx/>
              <a:buNone/>
              <a:tabLst/>
            </a:pPr>
            <a:r>
              <a:rPr kumimoji="0" lang="de-DE" sz="1400" b="1" i="0" u="none" strike="noStrike" cap="none" normalizeH="0" baseline="0" dirty="0" err="1">
                <a:ln>
                  <a:noFill/>
                </a:ln>
                <a:solidFill>
                  <a:schemeClr val="tx2"/>
                </a:solidFill>
                <a:effectLst/>
                <a:latin typeface="Calibri" panose="020F0502020204030204" pitchFamily="34" charset="0"/>
                <a:cs typeface="Calibri" panose="020F0502020204030204" pitchFamily="34" charset="0"/>
              </a:rPr>
              <a:t>Results</a:t>
            </a: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kumimoji="0" lang="en-GB" sz="1200" i="0" u="none" strike="noStrike" cap="none" normalizeH="0" baseline="0" dirty="0">
              <a:ln>
                <a:noFill/>
              </a:ln>
              <a:solidFill>
                <a:schemeClr val="tx2"/>
              </a:solidFill>
              <a:effectLst/>
              <a:latin typeface="Calibri" panose="020F0502020204030204" pitchFamily="34" charset="0"/>
              <a:cs typeface="Calibri" panose="020F0502020204030204" pitchFamily="34" charset="0"/>
            </a:endParaRPr>
          </a:p>
        </p:txBody>
      </p:sp>
      <p:sp>
        <p:nvSpPr>
          <p:cNvPr id="21" name="Rectangle 5">
            <a:extLst>
              <a:ext uri="{FF2B5EF4-FFF2-40B4-BE49-F238E27FC236}">
                <a16:creationId xmlns:a16="http://schemas.microsoft.com/office/drawing/2014/main" id="{C28DCECF-A767-4724-ABE3-D1FE2B30F5AB}"/>
              </a:ext>
            </a:extLst>
          </p:cNvPr>
          <p:cNvSpPr>
            <a:spLocks noGrp="1" noChangeArrowheads="1"/>
          </p:cNvSpPr>
          <p:nvPr>
            <p:ph type="title"/>
          </p:nvPr>
        </p:nvSpPr>
        <p:spPr bwMode="auto">
          <a:xfrm>
            <a:off x="11324" y="661988"/>
            <a:ext cx="9144000" cy="36671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kern="1200" dirty="0">
                <a:solidFill>
                  <a:schemeClr val="tx1"/>
                </a:solidFill>
                <a:latin typeface="Calibri" pitchFamily="34" charset="0"/>
                <a:ea typeface="+mn-ea"/>
                <a:cs typeface="+mn-cs"/>
              </a:rPr>
              <a:t>Note: Summarize the key message of this slide in the header (here) and footer (below) …</a:t>
            </a:r>
            <a:endParaRPr lang="de-DE" sz="1800" b="1" i="1" kern="1200" dirty="0">
              <a:solidFill>
                <a:schemeClr val="tx1"/>
              </a:solidFill>
              <a:latin typeface="Calibri" pitchFamily="34" charset="0"/>
              <a:ea typeface="+mn-ea"/>
              <a:cs typeface="+mn-cs"/>
            </a:endParaRPr>
          </a:p>
        </p:txBody>
      </p:sp>
      <p:sp>
        <p:nvSpPr>
          <p:cNvPr id="22" name="Rectangle 8">
            <a:extLst>
              <a:ext uri="{FF2B5EF4-FFF2-40B4-BE49-F238E27FC236}">
                <a16:creationId xmlns:a16="http://schemas.microsoft.com/office/drawing/2014/main" id="{45E756D9-1244-47EB-8114-2640A0D4712F}"/>
              </a:ext>
            </a:extLst>
          </p:cNvPr>
          <p:cNvSpPr>
            <a:spLocks noChangeArrowheads="1"/>
          </p:cNvSpPr>
          <p:nvPr/>
        </p:nvSpPr>
        <p:spPr bwMode="auto">
          <a:xfrm>
            <a:off x="11324" y="623093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dirty="0">
                <a:solidFill>
                  <a:schemeClr val="tx1"/>
                </a:solidFill>
                <a:latin typeface="Calibri" pitchFamily="34" charset="0"/>
              </a:rPr>
              <a:t>... in one or two easy-to-understand statements for Six Sigma non-experts</a:t>
            </a:r>
            <a:endParaRPr lang="de-DE" sz="1800" b="1" i="1" dirty="0">
              <a:solidFill>
                <a:schemeClr val="tx1"/>
              </a:solidFill>
              <a:latin typeface="Calibri" pitchFamily="34" charset="0"/>
            </a:endParaRPr>
          </a:p>
        </p:txBody>
      </p:sp>
      <p:sp>
        <p:nvSpPr>
          <p:cNvPr id="23" name="Textfeld 22">
            <a:extLst>
              <a:ext uri="{FF2B5EF4-FFF2-40B4-BE49-F238E27FC236}">
                <a16:creationId xmlns:a16="http://schemas.microsoft.com/office/drawing/2014/main" id="{18045C6E-9B38-4900-976E-27BCAC1FE31A}"/>
              </a:ext>
            </a:extLst>
          </p:cNvPr>
          <p:cNvSpPr txBox="1"/>
          <p:nvPr/>
        </p:nvSpPr>
        <p:spPr>
          <a:xfrm rot="21027142">
            <a:off x="857307" y="2420793"/>
            <a:ext cx="6300700" cy="307777"/>
          </a:xfrm>
          <a:prstGeom prst="rect">
            <a:avLst/>
          </a:prstGeom>
          <a:noFill/>
        </p:spPr>
        <p:txBody>
          <a:bodyPr wrap="square" rtlCol="0">
            <a:spAutoFit/>
          </a:bodyPr>
          <a:lstStyle/>
          <a:p>
            <a:r>
              <a:rPr lang="de-DE" dirty="0" err="1">
                <a:solidFill>
                  <a:srgbClr val="FF0000"/>
                </a:solidFill>
              </a:rPr>
              <a:t>Example</a:t>
            </a:r>
            <a:r>
              <a:rPr lang="de-DE" dirty="0">
                <a:solidFill>
                  <a:srgbClr val="FF0000"/>
                </a:solidFill>
              </a:rPr>
              <a:t>: </a:t>
            </a:r>
            <a:r>
              <a:rPr lang="de-DE" dirty="0" err="1">
                <a:solidFill>
                  <a:srgbClr val="FF0000"/>
                </a:solidFill>
              </a:rPr>
              <a:t>please</a:t>
            </a:r>
            <a:r>
              <a:rPr lang="de-DE" dirty="0">
                <a:solidFill>
                  <a:srgbClr val="FF0000"/>
                </a:solidFill>
              </a:rPr>
              <a:t> </a:t>
            </a:r>
            <a:r>
              <a:rPr lang="de-DE" dirty="0" err="1">
                <a:solidFill>
                  <a:srgbClr val="FF0000"/>
                </a:solidFill>
              </a:rPr>
              <a:t>replace</a:t>
            </a:r>
            <a:r>
              <a:rPr lang="de-DE" dirty="0">
                <a:solidFill>
                  <a:srgbClr val="FF0000"/>
                </a:solidFill>
              </a:rPr>
              <a:t> </a:t>
            </a:r>
            <a:r>
              <a:rPr lang="de-DE" dirty="0" err="1">
                <a:solidFill>
                  <a:srgbClr val="FF0000"/>
                </a:solidFill>
              </a:rPr>
              <a:t>example</a:t>
            </a:r>
            <a:r>
              <a:rPr lang="de-DE" dirty="0">
                <a:solidFill>
                  <a:srgbClr val="FF0000"/>
                </a:solidFill>
              </a:rPr>
              <a:t> </a:t>
            </a:r>
            <a:r>
              <a:rPr lang="de-DE" dirty="0" err="1">
                <a:solidFill>
                  <a:srgbClr val="FF0000"/>
                </a:solidFill>
              </a:rPr>
              <a:t>content</a:t>
            </a:r>
            <a:r>
              <a:rPr lang="de-DE" dirty="0">
                <a:solidFill>
                  <a:srgbClr val="FF0000"/>
                </a:solidFill>
              </a:rPr>
              <a:t> </a:t>
            </a:r>
            <a:r>
              <a:rPr lang="de-DE" dirty="0" err="1">
                <a:solidFill>
                  <a:srgbClr val="FF0000"/>
                </a:solidFill>
              </a:rPr>
              <a:t>by</a:t>
            </a:r>
            <a:r>
              <a:rPr lang="de-DE" dirty="0">
                <a:solidFill>
                  <a:srgbClr val="FF0000"/>
                </a:solidFill>
              </a:rPr>
              <a:t> </a:t>
            </a:r>
            <a:r>
              <a:rPr lang="de-DE" dirty="0" err="1">
                <a:solidFill>
                  <a:srgbClr val="FF0000"/>
                </a:solidFill>
              </a:rPr>
              <a:t>information</a:t>
            </a:r>
            <a:r>
              <a:rPr lang="de-DE" dirty="0">
                <a:solidFill>
                  <a:srgbClr val="FF0000"/>
                </a:solidFill>
              </a:rPr>
              <a:t> </a:t>
            </a:r>
            <a:r>
              <a:rPr lang="de-DE" dirty="0" err="1">
                <a:solidFill>
                  <a:srgbClr val="FF0000"/>
                </a:solidFill>
              </a:rPr>
              <a:t>about</a:t>
            </a:r>
            <a:r>
              <a:rPr lang="de-DE" dirty="0">
                <a:solidFill>
                  <a:srgbClr val="FF0000"/>
                </a:solidFill>
              </a:rPr>
              <a:t> </a:t>
            </a:r>
            <a:r>
              <a:rPr lang="de-DE" dirty="0" err="1">
                <a:solidFill>
                  <a:srgbClr val="FF0000"/>
                </a:solidFill>
              </a:rPr>
              <a:t>your</a:t>
            </a:r>
            <a:r>
              <a:rPr lang="de-DE" dirty="0">
                <a:solidFill>
                  <a:srgbClr val="FF0000"/>
                </a:solidFill>
              </a:rPr>
              <a:t> </a:t>
            </a:r>
            <a:r>
              <a:rPr lang="de-DE" dirty="0" err="1">
                <a:solidFill>
                  <a:srgbClr val="FF0000"/>
                </a:solidFill>
              </a:rPr>
              <a:t>project</a:t>
            </a:r>
            <a:r>
              <a:rPr lang="de-DE" dirty="0">
                <a:solidFill>
                  <a:srgbClr val="FF0000"/>
                </a:solidFill>
              </a:rPr>
              <a:t>  </a:t>
            </a:r>
            <a:endParaRPr lang="en-GB" dirty="0">
              <a:solidFill>
                <a:srgbClr val="FF0000"/>
              </a:solidFill>
            </a:endParaRPr>
          </a:p>
        </p:txBody>
      </p:sp>
    </p:spTree>
    <p:custDataLst>
      <p:tags r:id="rId1"/>
    </p:custDataLst>
    <p:extLst>
      <p:ext uri="{BB962C8B-B14F-4D97-AF65-F5344CB8AC3E}">
        <p14:creationId xmlns:p14="http://schemas.microsoft.com/office/powerpoint/2010/main" val="1663162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 name="Grafik 1">
            <a:extLst>
              <a:ext uri="{FF2B5EF4-FFF2-40B4-BE49-F238E27FC236}">
                <a16:creationId xmlns:a16="http://schemas.microsoft.com/office/drawing/2014/main" id="{BEC9F006-021C-4798-85EA-CDB4D52977FC}"/>
              </a:ext>
            </a:extLst>
          </p:cNvPr>
          <p:cNvPicPr>
            <a:picLocks noChangeAspect="1"/>
          </p:cNvPicPr>
          <p:nvPr/>
        </p:nvPicPr>
        <p:blipFill>
          <a:blip r:embed="rId4"/>
          <a:stretch>
            <a:fillRect/>
          </a:stretch>
        </p:blipFill>
        <p:spPr>
          <a:xfrm>
            <a:off x="206753" y="1232148"/>
            <a:ext cx="11778493" cy="1688738"/>
          </a:xfrm>
          <a:prstGeom prst="rect">
            <a:avLst/>
          </a:prstGeom>
        </p:spPr>
      </p:pic>
      <p:sp>
        <p:nvSpPr>
          <p:cNvPr id="7" name="Rectangle 9"/>
          <p:cNvSpPr>
            <a:spLocks noChangeArrowheads="1"/>
          </p:cNvSpPr>
          <p:nvPr/>
        </p:nvSpPr>
        <p:spPr bwMode="auto">
          <a:xfrm>
            <a:off x="263352" y="224647"/>
            <a:ext cx="9144001" cy="142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152400" rIns="0" bIns="152400" anchor="ctr"/>
          <a:lstStyle/>
          <a:p>
            <a:pPr defTabSz="762000"/>
            <a:r>
              <a:rPr lang="en-US" sz="800" dirty="0">
                <a:solidFill>
                  <a:schemeClr val="tx1"/>
                </a:solidFill>
                <a:latin typeface="Verdana" pitchFamily="34" charset="0"/>
              </a:rPr>
              <a:t>DMA</a:t>
            </a:r>
            <a:r>
              <a:rPr lang="en-US" sz="800" b="1" dirty="0">
                <a:solidFill>
                  <a:srgbClr val="0099FF"/>
                </a:solidFill>
                <a:latin typeface="Verdana" pitchFamily="34" charset="0"/>
              </a:rPr>
              <a:t>I</a:t>
            </a:r>
            <a:r>
              <a:rPr lang="en-US" sz="800" dirty="0">
                <a:solidFill>
                  <a:schemeClr val="tx1"/>
                </a:solidFill>
                <a:latin typeface="Verdana" pitchFamily="34" charset="0"/>
              </a:rPr>
              <a:t>C &gt; </a:t>
            </a:r>
            <a:r>
              <a:rPr lang="en-US" sz="800" dirty="0">
                <a:solidFill>
                  <a:schemeClr val="tx1"/>
                </a:solidFill>
              </a:rPr>
              <a:t>Action-Plan</a:t>
            </a:r>
            <a:endParaRPr lang="en-US" sz="800" dirty="0">
              <a:solidFill>
                <a:schemeClr val="tx1"/>
              </a:solidFill>
              <a:latin typeface="Verdana" pitchFamily="34" charset="0"/>
            </a:endParaRPr>
          </a:p>
        </p:txBody>
      </p:sp>
      <p:sp>
        <p:nvSpPr>
          <p:cNvPr id="14" name="Textfeld 13">
            <a:extLst>
              <a:ext uri="{FF2B5EF4-FFF2-40B4-BE49-F238E27FC236}">
                <a16:creationId xmlns:a16="http://schemas.microsoft.com/office/drawing/2014/main" id="{76E38EBA-DD48-46AA-871D-DAB2E9448B19}"/>
              </a:ext>
            </a:extLst>
          </p:cNvPr>
          <p:cNvSpPr txBox="1"/>
          <p:nvPr/>
        </p:nvSpPr>
        <p:spPr>
          <a:xfrm>
            <a:off x="263526" y="4446691"/>
            <a:ext cx="11664948" cy="1647722"/>
          </a:xfrm>
          <a:prstGeom prst="rect">
            <a:avLst/>
          </a:prstGeom>
          <a:noFill/>
          <a:ln>
            <a:solidFill>
              <a:schemeClr val="tx1">
                <a:lumMod val="50000"/>
                <a:lumOff val="50000"/>
              </a:schemeClr>
            </a:solidFill>
          </a:ln>
        </p:spPr>
        <p:txBody>
          <a:bodyPr wrap="square" rtlCol="0">
            <a:noAutofit/>
          </a:bodyPr>
          <a:lstStyle/>
          <a:p>
            <a:pPr>
              <a:spcAft>
                <a:spcPts val="200"/>
              </a:spcAft>
            </a:pPr>
            <a:r>
              <a:rPr lang="en-US" b="1" dirty="0">
                <a:latin typeface="Calibri" panose="020F0502020204030204" pitchFamily="34" charset="0"/>
                <a:cs typeface="Calibri" panose="020F0502020204030204" pitchFamily="34" charset="0"/>
              </a:rPr>
              <a:t>Interpretation and implication</a:t>
            </a:r>
            <a:endParaRPr lang="en-GB" sz="1600" dirty="0">
              <a:latin typeface="Calibri" panose="020F0502020204030204" pitchFamily="34" charset="0"/>
              <a:cs typeface="Calibri" panose="020F0502020204030204" pitchFamily="34" charset="0"/>
            </a:endParaRPr>
          </a:p>
        </p:txBody>
      </p:sp>
      <p:sp>
        <p:nvSpPr>
          <p:cNvPr id="15" name="Rechteck 14">
            <a:extLst>
              <a:ext uri="{FF2B5EF4-FFF2-40B4-BE49-F238E27FC236}">
                <a16:creationId xmlns:a16="http://schemas.microsoft.com/office/drawing/2014/main" id="{C86B07F3-DDC8-43D6-8793-2C7A2EFF5AD4}"/>
              </a:ext>
            </a:extLst>
          </p:cNvPr>
          <p:cNvSpPr/>
          <p:nvPr/>
        </p:nvSpPr>
        <p:spPr bwMode="auto">
          <a:xfrm>
            <a:off x="263525" y="2920886"/>
            <a:ext cx="11664951" cy="1466416"/>
          </a:xfrm>
          <a:prstGeom prst="rect">
            <a:avLst/>
          </a:prstGeom>
          <a:noFill/>
          <a:ln w="9525" cap="flat" cmpd="sng" algn="ctr">
            <a:solidFill>
              <a:schemeClr val="tx1">
                <a:lumMod val="50000"/>
                <a:lumOff val="50000"/>
              </a:schemeClr>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266700" marR="0" indent="-177800" algn="l" defTabSz="914400" rtl="0" eaLnBrk="0" fontAlgn="base" latinLnBrk="0" hangingPunct="0">
              <a:lnSpc>
                <a:spcPct val="100000"/>
              </a:lnSpc>
              <a:spcBef>
                <a:spcPct val="0"/>
              </a:spcBef>
              <a:spcAft>
                <a:spcPct val="0"/>
              </a:spcAft>
              <a:buClrTx/>
              <a:buSzTx/>
              <a:buFontTx/>
              <a:buNone/>
              <a:tabLst/>
            </a:pPr>
            <a:r>
              <a:rPr kumimoji="0" lang="de-DE" sz="1400" b="1" i="0" u="none" strike="noStrike" cap="none" normalizeH="0" baseline="0" dirty="0" err="1">
                <a:ln>
                  <a:noFill/>
                </a:ln>
                <a:solidFill>
                  <a:schemeClr val="tx2"/>
                </a:solidFill>
                <a:effectLst/>
                <a:latin typeface="Calibri" panose="020F0502020204030204" pitchFamily="34" charset="0"/>
                <a:cs typeface="Calibri" panose="020F0502020204030204" pitchFamily="34" charset="0"/>
              </a:rPr>
              <a:t>Results</a:t>
            </a: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kumimoji="0" lang="en-GB" sz="1200" i="0" u="none" strike="noStrike" cap="none" normalizeH="0" baseline="0" dirty="0">
              <a:ln>
                <a:noFill/>
              </a:ln>
              <a:solidFill>
                <a:schemeClr val="tx2"/>
              </a:solidFill>
              <a:effectLst/>
              <a:latin typeface="Calibri" panose="020F0502020204030204" pitchFamily="34" charset="0"/>
              <a:cs typeface="Calibri" panose="020F0502020204030204" pitchFamily="34" charset="0"/>
            </a:endParaRPr>
          </a:p>
        </p:txBody>
      </p:sp>
      <p:sp>
        <p:nvSpPr>
          <p:cNvPr id="16" name="Rectangle 5">
            <a:extLst>
              <a:ext uri="{FF2B5EF4-FFF2-40B4-BE49-F238E27FC236}">
                <a16:creationId xmlns:a16="http://schemas.microsoft.com/office/drawing/2014/main" id="{B43DC05B-F9B6-479C-B8CA-BAB60C05B271}"/>
              </a:ext>
            </a:extLst>
          </p:cNvPr>
          <p:cNvSpPr>
            <a:spLocks noGrp="1" noChangeArrowheads="1"/>
          </p:cNvSpPr>
          <p:nvPr>
            <p:ph type="title"/>
          </p:nvPr>
        </p:nvSpPr>
        <p:spPr bwMode="auto">
          <a:xfrm>
            <a:off x="11324" y="661988"/>
            <a:ext cx="9144000" cy="36671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kern="1200" dirty="0">
                <a:solidFill>
                  <a:schemeClr val="tx1"/>
                </a:solidFill>
                <a:latin typeface="Calibri" pitchFamily="34" charset="0"/>
                <a:ea typeface="+mn-ea"/>
                <a:cs typeface="+mn-cs"/>
              </a:rPr>
              <a:t>Note: Summarize the key message of this slide in the header (here) and footer (below) …</a:t>
            </a:r>
            <a:endParaRPr lang="de-DE" sz="1800" b="1" i="1" kern="1200" dirty="0">
              <a:solidFill>
                <a:schemeClr val="tx1"/>
              </a:solidFill>
              <a:latin typeface="Calibri" pitchFamily="34" charset="0"/>
              <a:ea typeface="+mn-ea"/>
              <a:cs typeface="+mn-cs"/>
            </a:endParaRPr>
          </a:p>
        </p:txBody>
      </p:sp>
      <p:sp>
        <p:nvSpPr>
          <p:cNvPr id="17" name="Rectangle 8">
            <a:extLst>
              <a:ext uri="{FF2B5EF4-FFF2-40B4-BE49-F238E27FC236}">
                <a16:creationId xmlns:a16="http://schemas.microsoft.com/office/drawing/2014/main" id="{7ADCBFD7-3DBF-4E23-918A-D4F0FBFDEDA2}"/>
              </a:ext>
            </a:extLst>
          </p:cNvPr>
          <p:cNvSpPr>
            <a:spLocks noChangeArrowheads="1"/>
          </p:cNvSpPr>
          <p:nvPr/>
        </p:nvSpPr>
        <p:spPr bwMode="auto">
          <a:xfrm>
            <a:off x="11324" y="623093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dirty="0">
                <a:solidFill>
                  <a:schemeClr val="tx1"/>
                </a:solidFill>
                <a:latin typeface="Calibri" pitchFamily="34" charset="0"/>
              </a:rPr>
              <a:t>... in one or two easy-to-understand statements for Six Sigma non-experts</a:t>
            </a:r>
            <a:endParaRPr lang="de-DE" sz="1800" b="1" i="1" dirty="0">
              <a:solidFill>
                <a:schemeClr val="tx1"/>
              </a:solidFill>
              <a:latin typeface="Calibri" pitchFamily="34" charset="0"/>
            </a:endParaRPr>
          </a:p>
        </p:txBody>
      </p:sp>
      <p:sp>
        <p:nvSpPr>
          <p:cNvPr id="19" name="Textfeld 18">
            <a:extLst>
              <a:ext uri="{FF2B5EF4-FFF2-40B4-BE49-F238E27FC236}">
                <a16:creationId xmlns:a16="http://schemas.microsoft.com/office/drawing/2014/main" id="{5FAFB34F-E5EC-419E-A4EC-9495A192DB7D}"/>
              </a:ext>
            </a:extLst>
          </p:cNvPr>
          <p:cNvSpPr txBox="1"/>
          <p:nvPr/>
        </p:nvSpPr>
        <p:spPr>
          <a:xfrm rot="21027142">
            <a:off x="1433371" y="1645154"/>
            <a:ext cx="6300700" cy="307777"/>
          </a:xfrm>
          <a:prstGeom prst="rect">
            <a:avLst/>
          </a:prstGeom>
          <a:noFill/>
        </p:spPr>
        <p:txBody>
          <a:bodyPr wrap="square" rtlCol="0">
            <a:spAutoFit/>
          </a:bodyPr>
          <a:lstStyle/>
          <a:p>
            <a:r>
              <a:rPr lang="de-DE" dirty="0" err="1">
                <a:solidFill>
                  <a:srgbClr val="FF0000"/>
                </a:solidFill>
              </a:rPr>
              <a:t>Example</a:t>
            </a:r>
            <a:r>
              <a:rPr lang="de-DE" dirty="0">
                <a:solidFill>
                  <a:srgbClr val="FF0000"/>
                </a:solidFill>
              </a:rPr>
              <a:t>: </a:t>
            </a:r>
            <a:r>
              <a:rPr lang="de-DE" dirty="0" err="1">
                <a:solidFill>
                  <a:srgbClr val="FF0000"/>
                </a:solidFill>
              </a:rPr>
              <a:t>please</a:t>
            </a:r>
            <a:r>
              <a:rPr lang="de-DE" dirty="0">
                <a:solidFill>
                  <a:srgbClr val="FF0000"/>
                </a:solidFill>
              </a:rPr>
              <a:t> </a:t>
            </a:r>
            <a:r>
              <a:rPr lang="de-DE" dirty="0" err="1">
                <a:solidFill>
                  <a:srgbClr val="FF0000"/>
                </a:solidFill>
              </a:rPr>
              <a:t>replace</a:t>
            </a:r>
            <a:r>
              <a:rPr lang="de-DE" dirty="0">
                <a:solidFill>
                  <a:srgbClr val="FF0000"/>
                </a:solidFill>
              </a:rPr>
              <a:t> </a:t>
            </a:r>
            <a:r>
              <a:rPr lang="de-DE" dirty="0" err="1">
                <a:solidFill>
                  <a:srgbClr val="FF0000"/>
                </a:solidFill>
              </a:rPr>
              <a:t>example</a:t>
            </a:r>
            <a:r>
              <a:rPr lang="de-DE" dirty="0">
                <a:solidFill>
                  <a:srgbClr val="FF0000"/>
                </a:solidFill>
              </a:rPr>
              <a:t> </a:t>
            </a:r>
            <a:r>
              <a:rPr lang="de-DE" dirty="0" err="1">
                <a:solidFill>
                  <a:srgbClr val="FF0000"/>
                </a:solidFill>
              </a:rPr>
              <a:t>content</a:t>
            </a:r>
            <a:r>
              <a:rPr lang="de-DE" dirty="0">
                <a:solidFill>
                  <a:srgbClr val="FF0000"/>
                </a:solidFill>
              </a:rPr>
              <a:t> </a:t>
            </a:r>
            <a:r>
              <a:rPr lang="de-DE" dirty="0" err="1">
                <a:solidFill>
                  <a:srgbClr val="FF0000"/>
                </a:solidFill>
              </a:rPr>
              <a:t>by</a:t>
            </a:r>
            <a:r>
              <a:rPr lang="de-DE" dirty="0">
                <a:solidFill>
                  <a:srgbClr val="FF0000"/>
                </a:solidFill>
              </a:rPr>
              <a:t> </a:t>
            </a:r>
            <a:r>
              <a:rPr lang="de-DE" dirty="0" err="1">
                <a:solidFill>
                  <a:srgbClr val="FF0000"/>
                </a:solidFill>
              </a:rPr>
              <a:t>information</a:t>
            </a:r>
            <a:r>
              <a:rPr lang="de-DE" dirty="0">
                <a:solidFill>
                  <a:srgbClr val="FF0000"/>
                </a:solidFill>
              </a:rPr>
              <a:t> </a:t>
            </a:r>
            <a:r>
              <a:rPr lang="de-DE" dirty="0" err="1">
                <a:solidFill>
                  <a:srgbClr val="FF0000"/>
                </a:solidFill>
              </a:rPr>
              <a:t>about</a:t>
            </a:r>
            <a:r>
              <a:rPr lang="de-DE" dirty="0">
                <a:solidFill>
                  <a:srgbClr val="FF0000"/>
                </a:solidFill>
              </a:rPr>
              <a:t> </a:t>
            </a:r>
            <a:r>
              <a:rPr lang="de-DE" dirty="0" err="1">
                <a:solidFill>
                  <a:srgbClr val="FF0000"/>
                </a:solidFill>
              </a:rPr>
              <a:t>your</a:t>
            </a:r>
            <a:r>
              <a:rPr lang="de-DE" dirty="0">
                <a:solidFill>
                  <a:srgbClr val="FF0000"/>
                </a:solidFill>
              </a:rPr>
              <a:t> </a:t>
            </a:r>
            <a:r>
              <a:rPr lang="de-DE" dirty="0" err="1">
                <a:solidFill>
                  <a:srgbClr val="FF0000"/>
                </a:solidFill>
              </a:rPr>
              <a:t>project</a:t>
            </a:r>
            <a:r>
              <a:rPr lang="de-DE" dirty="0">
                <a:solidFill>
                  <a:srgbClr val="FF0000"/>
                </a:solidFill>
              </a:rPr>
              <a:t>  </a:t>
            </a:r>
            <a:endParaRPr lang="en-GB" dirty="0">
              <a:solidFill>
                <a:srgbClr val="FF0000"/>
              </a:solidFill>
            </a:endParaRPr>
          </a:p>
        </p:txBody>
      </p:sp>
    </p:spTree>
    <p:custDataLst>
      <p:tags r:id="rId1"/>
    </p:custDataLst>
    <p:extLst>
      <p:ext uri="{BB962C8B-B14F-4D97-AF65-F5344CB8AC3E}">
        <p14:creationId xmlns:p14="http://schemas.microsoft.com/office/powerpoint/2010/main" val="422456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04682415-5596-4598-B364-B7CDA8A86EDA}"/>
              </a:ext>
            </a:extLst>
          </p:cNvPr>
          <p:cNvPicPr>
            <a:picLocks noChangeAspect="1"/>
          </p:cNvPicPr>
          <p:nvPr/>
        </p:nvPicPr>
        <p:blipFill>
          <a:blip r:embed="rId4"/>
          <a:stretch>
            <a:fillRect/>
          </a:stretch>
        </p:blipFill>
        <p:spPr>
          <a:xfrm>
            <a:off x="263525" y="1268413"/>
            <a:ext cx="11664950" cy="2323275"/>
          </a:xfrm>
          <a:prstGeom prst="rect">
            <a:avLst/>
          </a:prstGeom>
        </p:spPr>
        <p:style>
          <a:lnRef idx="1">
            <a:schemeClr val="accent3"/>
          </a:lnRef>
          <a:fillRef idx="2">
            <a:schemeClr val="accent3"/>
          </a:fillRef>
          <a:effectRef idx="1">
            <a:schemeClr val="accent3"/>
          </a:effectRef>
          <a:fontRef idx="minor">
            <a:schemeClr val="dk1"/>
          </a:fontRef>
        </p:style>
      </p:pic>
      <p:sp>
        <p:nvSpPr>
          <p:cNvPr id="7" name="Rectangle 9"/>
          <p:cNvSpPr>
            <a:spLocks noChangeArrowheads="1"/>
          </p:cNvSpPr>
          <p:nvPr/>
        </p:nvSpPr>
        <p:spPr bwMode="auto">
          <a:xfrm>
            <a:off x="263353" y="224648"/>
            <a:ext cx="5832648" cy="1103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152400" rIns="0" bIns="152400" anchor="ctr"/>
          <a:lstStyle/>
          <a:p>
            <a:pPr defTabSz="762000"/>
            <a:r>
              <a:rPr lang="en-US" sz="800" dirty="0">
                <a:solidFill>
                  <a:schemeClr val="tx1"/>
                </a:solidFill>
                <a:latin typeface="Verdana" pitchFamily="34" charset="0"/>
              </a:rPr>
              <a:t>DMA</a:t>
            </a:r>
            <a:r>
              <a:rPr lang="en-US" sz="800" b="1" dirty="0">
                <a:solidFill>
                  <a:srgbClr val="0099FF"/>
                </a:solidFill>
                <a:latin typeface="Verdana" pitchFamily="34" charset="0"/>
              </a:rPr>
              <a:t>I</a:t>
            </a:r>
            <a:r>
              <a:rPr lang="en-US" sz="800" dirty="0">
                <a:solidFill>
                  <a:schemeClr val="tx1"/>
                </a:solidFill>
                <a:latin typeface="Verdana" pitchFamily="34" charset="0"/>
              </a:rPr>
              <a:t>C &gt; FMEA</a:t>
            </a:r>
          </a:p>
        </p:txBody>
      </p:sp>
      <p:sp>
        <p:nvSpPr>
          <p:cNvPr id="28" name="Textfeld 27">
            <a:extLst>
              <a:ext uri="{FF2B5EF4-FFF2-40B4-BE49-F238E27FC236}">
                <a16:creationId xmlns:a16="http://schemas.microsoft.com/office/drawing/2014/main" id="{4296B29A-855C-4AA7-84E7-38606CC16696}"/>
              </a:ext>
            </a:extLst>
          </p:cNvPr>
          <p:cNvSpPr txBox="1"/>
          <p:nvPr/>
        </p:nvSpPr>
        <p:spPr>
          <a:xfrm>
            <a:off x="263526" y="4797425"/>
            <a:ext cx="11664948" cy="1296988"/>
          </a:xfrm>
          <a:prstGeom prst="rect">
            <a:avLst/>
          </a:prstGeom>
          <a:noFill/>
          <a:ln>
            <a:solidFill>
              <a:schemeClr val="tx1">
                <a:lumMod val="50000"/>
                <a:lumOff val="50000"/>
              </a:schemeClr>
            </a:solidFill>
          </a:ln>
        </p:spPr>
        <p:txBody>
          <a:bodyPr wrap="square" rtlCol="0">
            <a:noAutofit/>
          </a:bodyPr>
          <a:lstStyle/>
          <a:p>
            <a:pPr>
              <a:spcAft>
                <a:spcPts val="200"/>
              </a:spcAft>
            </a:pPr>
            <a:r>
              <a:rPr lang="en-US" b="1" dirty="0">
                <a:latin typeface="Calibri" panose="020F0502020204030204" pitchFamily="34" charset="0"/>
                <a:cs typeface="Calibri" panose="020F0502020204030204" pitchFamily="34" charset="0"/>
              </a:rPr>
              <a:t>Interpretation and implication</a:t>
            </a:r>
            <a:endParaRPr lang="en-GB" sz="1600" dirty="0">
              <a:latin typeface="Calibri" panose="020F0502020204030204" pitchFamily="34" charset="0"/>
              <a:cs typeface="Calibri" panose="020F0502020204030204" pitchFamily="34" charset="0"/>
            </a:endParaRPr>
          </a:p>
        </p:txBody>
      </p:sp>
      <p:sp>
        <p:nvSpPr>
          <p:cNvPr id="30" name="Rechteck 29">
            <a:extLst>
              <a:ext uri="{FF2B5EF4-FFF2-40B4-BE49-F238E27FC236}">
                <a16:creationId xmlns:a16="http://schemas.microsoft.com/office/drawing/2014/main" id="{CACDA39A-54A8-495F-8B99-2D440FCDF24C}"/>
              </a:ext>
            </a:extLst>
          </p:cNvPr>
          <p:cNvSpPr/>
          <p:nvPr/>
        </p:nvSpPr>
        <p:spPr bwMode="auto">
          <a:xfrm>
            <a:off x="263525" y="3716338"/>
            <a:ext cx="11664951" cy="1008806"/>
          </a:xfrm>
          <a:prstGeom prst="rect">
            <a:avLst/>
          </a:prstGeom>
          <a:noFill/>
          <a:ln w="9525" cap="flat" cmpd="sng" algn="ctr">
            <a:solidFill>
              <a:schemeClr val="tx1">
                <a:lumMod val="50000"/>
                <a:lumOff val="50000"/>
              </a:schemeClr>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266700" marR="0" indent="-177800" algn="l" defTabSz="914400" rtl="0" eaLnBrk="0" fontAlgn="base" latinLnBrk="0" hangingPunct="0">
              <a:lnSpc>
                <a:spcPct val="100000"/>
              </a:lnSpc>
              <a:spcBef>
                <a:spcPct val="0"/>
              </a:spcBef>
              <a:spcAft>
                <a:spcPct val="0"/>
              </a:spcAft>
              <a:buClrTx/>
              <a:buSzTx/>
              <a:buFontTx/>
              <a:buNone/>
              <a:tabLst/>
            </a:pPr>
            <a:r>
              <a:rPr kumimoji="0" lang="de-DE" sz="1400" b="1" i="0" u="none" strike="noStrike" cap="none" normalizeH="0" baseline="0" dirty="0" err="1">
                <a:ln>
                  <a:noFill/>
                </a:ln>
                <a:solidFill>
                  <a:schemeClr val="tx2"/>
                </a:solidFill>
                <a:effectLst/>
                <a:latin typeface="Calibri" panose="020F0502020204030204" pitchFamily="34" charset="0"/>
                <a:cs typeface="Calibri" panose="020F0502020204030204" pitchFamily="34" charset="0"/>
              </a:rPr>
              <a:t>Results</a:t>
            </a: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kumimoji="0" lang="en-GB" sz="1200" i="0" u="none" strike="noStrike" cap="none" normalizeH="0" baseline="0" dirty="0">
              <a:ln>
                <a:noFill/>
              </a:ln>
              <a:solidFill>
                <a:schemeClr val="tx2"/>
              </a:solidFill>
              <a:effectLst/>
              <a:latin typeface="Calibri" panose="020F0502020204030204" pitchFamily="34" charset="0"/>
              <a:cs typeface="Calibri" panose="020F0502020204030204" pitchFamily="34" charset="0"/>
            </a:endParaRPr>
          </a:p>
        </p:txBody>
      </p:sp>
      <p:sp>
        <p:nvSpPr>
          <p:cNvPr id="31" name="Rectangle 5">
            <a:extLst>
              <a:ext uri="{FF2B5EF4-FFF2-40B4-BE49-F238E27FC236}">
                <a16:creationId xmlns:a16="http://schemas.microsoft.com/office/drawing/2014/main" id="{9A1A6A1F-1448-4B9C-9BAC-ED8D44ACBF2C}"/>
              </a:ext>
            </a:extLst>
          </p:cNvPr>
          <p:cNvSpPr>
            <a:spLocks noGrp="1" noChangeArrowheads="1"/>
          </p:cNvSpPr>
          <p:nvPr>
            <p:ph type="title"/>
          </p:nvPr>
        </p:nvSpPr>
        <p:spPr bwMode="auto">
          <a:xfrm>
            <a:off x="11324" y="661988"/>
            <a:ext cx="9144000" cy="36671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kern="1200" dirty="0">
                <a:solidFill>
                  <a:schemeClr val="tx1"/>
                </a:solidFill>
                <a:latin typeface="Calibri" pitchFamily="34" charset="0"/>
                <a:ea typeface="+mn-ea"/>
                <a:cs typeface="+mn-cs"/>
              </a:rPr>
              <a:t>Note: Summarize the key message of this slide in the header (here) and footer (below) …</a:t>
            </a:r>
            <a:endParaRPr lang="de-DE" sz="1800" b="1" i="1" kern="1200" dirty="0">
              <a:solidFill>
                <a:schemeClr val="tx1"/>
              </a:solidFill>
              <a:latin typeface="Calibri" pitchFamily="34" charset="0"/>
              <a:ea typeface="+mn-ea"/>
              <a:cs typeface="+mn-cs"/>
            </a:endParaRPr>
          </a:p>
        </p:txBody>
      </p:sp>
      <p:sp>
        <p:nvSpPr>
          <p:cNvPr id="32" name="Rectangle 8">
            <a:extLst>
              <a:ext uri="{FF2B5EF4-FFF2-40B4-BE49-F238E27FC236}">
                <a16:creationId xmlns:a16="http://schemas.microsoft.com/office/drawing/2014/main" id="{AF2CD945-6FA8-4C5A-B501-0DEF9F30482F}"/>
              </a:ext>
            </a:extLst>
          </p:cNvPr>
          <p:cNvSpPr>
            <a:spLocks noChangeArrowheads="1"/>
          </p:cNvSpPr>
          <p:nvPr/>
        </p:nvSpPr>
        <p:spPr bwMode="auto">
          <a:xfrm>
            <a:off x="11324" y="623093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dirty="0">
                <a:solidFill>
                  <a:schemeClr val="tx1"/>
                </a:solidFill>
                <a:latin typeface="Calibri" pitchFamily="34" charset="0"/>
              </a:rPr>
              <a:t>... in one or two easy-to-understand statements for Six Sigma non-experts</a:t>
            </a:r>
            <a:endParaRPr lang="de-DE" sz="1800" b="1" i="1" dirty="0">
              <a:solidFill>
                <a:schemeClr val="tx1"/>
              </a:solidFill>
              <a:latin typeface="Calibri" pitchFamily="34" charset="0"/>
            </a:endParaRPr>
          </a:p>
        </p:txBody>
      </p:sp>
      <p:sp>
        <p:nvSpPr>
          <p:cNvPr id="34" name="Textfeld 33">
            <a:extLst>
              <a:ext uri="{FF2B5EF4-FFF2-40B4-BE49-F238E27FC236}">
                <a16:creationId xmlns:a16="http://schemas.microsoft.com/office/drawing/2014/main" id="{7FA715A5-FD0F-485E-9875-56D2DE740E2F}"/>
              </a:ext>
            </a:extLst>
          </p:cNvPr>
          <p:cNvSpPr txBox="1"/>
          <p:nvPr/>
        </p:nvSpPr>
        <p:spPr>
          <a:xfrm rot="21027142">
            <a:off x="2693511" y="2096757"/>
            <a:ext cx="6300700" cy="307777"/>
          </a:xfrm>
          <a:prstGeom prst="rect">
            <a:avLst/>
          </a:prstGeom>
          <a:noFill/>
        </p:spPr>
        <p:txBody>
          <a:bodyPr wrap="square" rtlCol="0">
            <a:spAutoFit/>
          </a:bodyPr>
          <a:lstStyle/>
          <a:p>
            <a:r>
              <a:rPr lang="de-DE" dirty="0" err="1">
                <a:solidFill>
                  <a:srgbClr val="FF0000"/>
                </a:solidFill>
              </a:rPr>
              <a:t>Example</a:t>
            </a:r>
            <a:r>
              <a:rPr lang="de-DE" dirty="0">
                <a:solidFill>
                  <a:srgbClr val="FF0000"/>
                </a:solidFill>
              </a:rPr>
              <a:t>: </a:t>
            </a:r>
            <a:r>
              <a:rPr lang="de-DE" dirty="0" err="1">
                <a:solidFill>
                  <a:srgbClr val="FF0000"/>
                </a:solidFill>
              </a:rPr>
              <a:t>please</a:t>
            </a:r>
            <a:r>
              <a:rPr lang="de-DE" dirty="0">
                <a:solidFill>
                  <a:srgbClr val="FF0000"/>
                </a:solidFill>
              </a:rPr>
              <a:t> </a:t>
            </a:r>
            <a:r>
              <a:rPr lang="de-DE" dirty="0" err="1">
                <a:solidFill>
                  <a:srgbClr val="FF0000"/>
                </a:solidFill>
              </a:rPr>
              <a:t>replace</a:t>
            </a:r>
            <a:r>
              <a:rPr lang="de-DE" dirty="0">
                <a:solidFill>
                  <a:srgbClr val="FF0000"/>
                </a:solidFill>
              </a:rPr>
              <a:t> </a:t>
            </a:r>
            <a:r>
              <a:rPr lang="de-DE" dirty="0" err="1">
                <a:solidFill>
                  <a:srgbClr val="FF0000"/>
                </a:solidFill>
              </a:rPr>
              <a:t>example</a:t>
            </a:r>
            <a:r>
              <a:rPr lang="de-DE" dirty="0">
                <a:solidFill>
                  <a:srgbClr val="FF0000"/>
                </a:solidFill>
              </a:rPr>
              <a:t> </a:t>
            </a:r>
            <a:r>
              <a:rPr lang="de-DE" dirty="0" err="1">
                <a:solidFill>
                  <a:srgbClr val="FF0000"/>
                </a:solidFill>
              </a:rPr>
              <a:t>content</a:t>
            </a:r>
            <a:r>
              <a:rPr lang="de-DE" dirty="0">
                <a:solidFill>
                  <a:srgbClr val="FF0000"/>
                </a:solidFill>
              </a:rPr>
              <a:t> </a:t>
            </a:r>
            <a:r>
              <a:rPr lang="de-DE" dirty="0" err="1">
                <a:solidFill>
                  <a:srgbClr val="FF0000"/>
                </a:solidFill>
              </a:rPr>
              <a:t>by</a:t>
            </a:r>
            <a:r>
              <a:rPr lang="de-DE" dirty="0">
                <a:solidFill>
                  <a:srgbClr val="FF0000"/>
                </a:solidFill>
              </a:rPr>
              <a:t> </a:t>
            </a:r>
            <a:r>
              <a:rPr lang="de-DE" dirty="0" err="1">
                <a:solidFill>
                  <a:srgbClr val="FF0000"/>
                </a:solidFill>
              </a:rPr>
              <a:t>information</a:t>
            </a:r>
            <a:r>
              <a:rPr lang="de-DE" dirty="0">
                <a:solidFill>
                  <a:srgbClr val="FF0000"/>
                </a:solidFill>
              </a:rPr>
              <a:t> </a:t>
            </a:r>
            <a:r>
              <a:rPr lang="de-DE" dirty="0" err="1">
                <a:solidFill>
                  <a:srgbClr val="FF0000"/>
                </a:solidFill>
              </a:rPr>
              <a:t>about</a:t>
            </a:r>
            <a:r>
              <a:rPr lang="de-DE" dirty="0">
                <a:solidFill>
                  <a:srgbClr val="FF0000"/>
                </a:solidFill>
              </a:rPr>
              <a:t> </a:t>
            </a:r>
            <a:r>
              <a:rPr lang="de-DE" dirty="0" err="1">
                <a:solidFill>
                  <a:srgbClr val="FF0000"/>
                </a:solidFill>
              </a:rPr>
              <a:t>your</a:t>
            </a:r>
            <a:r>
              <a:rPr lang="de-DE" dirty="0">
                <a:solidFill>
                  <a:srgbClr val="FF0000"/>
                </a:solidFill>
              </a:rPr>
              <a:t> </a:t>
            </a:r>
            <a:r>
              <a:rPr lang="de-DE" dirty="0" err="1">
                <a:solidFill>
                  <a:srgbClr val="FF0000"/>
                </a:solidFill>
              </a:rPr>
              <a:t>project</a:t>
            </a:r>
            <a:r>
              <a:rPr lang="de-DE" dirty="0">
                <a:solidFill>
                  <a:srgbClr val="FF0000"/>
                </a:solidFill>
              </a:rPr>
              <a:t>  </a:t>
            </a:r>
            <a:endParaRPr lang="en-GB" dirty="0">
              <a:solidFill>
                <a:srgbClr val="FF0000"/>
              </a:solidFill>
            </a:endParaRPr>
          </a:p>
        </p:txBody>
      </p:sp>
    </p:spTree>
    <p:custDataLst>
      <p:tags r:id="rId1"/>
    </p:custDataLst>
    <p:extLst>
      <p:ext uri="{BB962C8B-B14F-4D97-AF65-F5344CB8AC3E}">
        <p14:creationId xmlns:p14="http://schemas.microsoft.com/office/powerpoint/2010/main" val="2374540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A7997551-E727-49D0-956A-2CFF0B67F3EC}"/>
              </a:ext>
            </a:extLst>
          </p:cNvPr>
          <p:cNvPicPr>
            <a:picLocks noChangeAspect="1"/>
          </p:cNvPicPr>
          <p:nvPr/>
        </p:nvPicPr>
        <p:blipFill>
          <a:blip r:embed="rId4"/>
          <a:stretch>
            <a:fillRect/>
          </a:stretch>
        </p:blipFill>
        <p:spPr>
          <a:xfrm>
            <a:off x="257701" y="1257268"/>
            <a:ext cx="8646587" cy="2196018"/>
          </a:xfrm>
          <a:prstGeom prst="rect">
            <a:avLst/>
          </a:prstGeom>
        </p:spPr>
        <p:style>
          <a:lnRef idx="1">
            <a:schemeClr val="accent3"/>
          </a:lnRef>
          <a:fillRef idx="2">
            <a:schemeClr val="accent3"/>
          </a:fillRef>
          <a:effectRef idx="1">
            <a:schemeClr val="accent3"/>
          </a:effectRef>
          <a:fontRef idx="minor">
            <a:schemeClr val="dk1"/>
          </a:fontRef>
        </p:style>
      </p:pic>
      <p:sp>
        <p:nvSpPr>
          <p:cNvPr id="125954" name="Rectangle 2"/>
          <p:cNvSpPr>
            <a:spLocks noGrp="1" noChangeArrowheads="1"/>
          </p:cNvSpPr>
          <p:nvPr>
            <p:ph type="title" idx="4294967295"/>
          </p:nvPr>
        </p:nvSpPr>
        <p:spPr bwMode="auto">
          <a:xfrm>
            <a:off x="263352" y="187502"/>
            <a:ext cx="5832648" cy="18115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152400" rIns="0" bIns="152400" anchor="ctr"/>
          <a:lstStyle/>
          <a:p>
            <a:pPr defTabSz="762000"/>
            <a:r>
              <a:rPr lang="en-US" sz="800" dirty="0">
                <a:solidFill>
                  <a:schemeClr val="tx1"/>
                </a:solidFill>
                <a:latin typeface="Verdana" pitchFamily="34" charset="0"/>
              </a:rPr>
              <a:t>DMA</a:t>
            </a:r>
            <a:r>
              <a:rPr lang="en-US" sz="800" b="1" dirty="0">
                <a:solidFill>
                  <a:srgbClr val="0099FF"/>
                </a:solidFill>
                <a:latin typeface="Verdana" pitchFamily="34" charset="0"/>
              </a:rPr>
              <a:t>I</a:t>
            </a:r>
            <a:r>
              <a:rPr lang="en-US" sz="800" dirty="0">
                <a:solidFill>
                  <a:schemeClr val="tx1"/>
                </a:solidFill>
                <a:latin typeface="Verdana" pitchFamily="34" charset="0"/>
              </a:rPr>
              <a:t>C &gt; Summary</a:t>
            </a:r>
            <a:endParaRPr lang="en-US" sz="800" dirty="0">
              <a:latin typeface="Verdana" pitchFamily="34" charset="0"/>
            </a:endParaRPr>
          </a:p>
        </p:txBody>
      </p:sp>
      <p:sp>
        <p:nvSpPr>
          <p:cNvPr id="7" name="Textfeld 6">
            <a:extLst>
              <a:ext uri="{FF2B5EF4-FFF2-40B4-BE49-F238E27FC236}">
                <a16:creationId xmlns:a16="http://schemas.microsoft.com/office/drawing/2014/main" id="{E9D6CD37-975F-46C4-B91E-57A9F73E9E73}"/>
              </a:ext>
            </a:extLst>
          </p:cNvPr>
          <p:cNvSpPr txBox="1"/>
          <p:nvPr/>
        </p:nvSpPr>
        <p:spPr>
          <a:xfrm>
            <a:off x="263526" y="3573016"/>
            <a:ext cx="11664948" cy="2521397"/>
          </a:xfrm>
          <a:prstGeom prst="rect">
            <a:avLst/>
          </a:prstGeom>
          <a:noFill/>
          <a:ln>
            <a:solidFill>
              <a:schemeClr val="tx1">
                <a:lumMod val="50000"/>
                <a:lumOff val="50000"/>
              </a:schemeClr>
            </a:solidFill>
          </a:ln>
        </p:spPr>
        <p:txBody>
          <a:bodyPr wrap="square" rtlCol="0">
            <a:noAutofit/>
          </a:bodyPr>
          <a:lstStyle/>
          <a:p>
            <a:pPr>
              <a:spcAft>
                <a:spcPts val="200"/>
              </a:spcAft>
            </a:pPr>
            <a:r>
              <a:rPr lang="en-US" b="1" dirty="0">
                <a:latin typeface="Calibri" panose="020F0502020204030204" pitchFamily="34" charset="0"/>
                <a:cs typeface="Calibri" panose="020F0502020204030204" pitchFamily="34" charset="0"/>
              </a:rPr>
              <a:t>Interpretation and implication</a:t>
            </a:r>
            <a:endParaRPr lang="en-GB" sz="1600" dirty="0">
              <a:latin typeface="Calibri" panose="020F0502020204030204" pitchFamily="34" charset="0"/>
              <a:cs typeface="Calibri" panose="020F0502020204030204" pitchFamily="34" charset="0"/>
            </a:endParaRPr>
          </a:p>
        </p:txBody>
      </p:sp>
      <p:sp>
        <p:nvSpPr>
          <p:cNvPr id="8" name="Rechteck 7">
            <a:extLst>
              <a:ext uri="{FF2B5EF4-FFF2-40B4-BE49-F238E27FC236}">
                <a16:creationId xmlns:a16="http://schemas.microsoft.com/office/drawing/2014/main" id="{F11C9BF2-618C-42FC-AD0C-F94C719F2DB8}"/>
              </a:ext>
            </a:extLst>
          </p:cNvPr>
          <p:cNvSpPr/>
          <p:nvPr/>
        </p:nvSpPr>
        <p:spPr bwMode="auto">
          <a:xfrm>
            <a:off x="8976320" y="1268413"/>
            <a:ext cx="2952156" cy="2196019"/>
          </a:xfrm>
          <a:prstGeom prst="rect">
            <a:avLst/>
          </a:prstGeom>
          <a:noFill/>
          <a:ln w="9525" cap="flat" cmpd="sng" algn="ctr">
            <a:solidFill>
              <a:schemeClr val="tx1">
                <a:lumMod val="50000"/>
                <a:lumOff val="50000"/>
              </a:schemeClr>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266700" marR="0" indent="-177800" algn="l" defTabSz="914400" rtl="0" eaLnBrk="0" fontAlgn="base" latinLnBrk="0" hangingPunct="0">
              <a:lnSpc>
                <a:spcPct val="100000"/>
              </a:lnSpc>
              <a:spcBef>
                <a:spcPct val="0"/>
              </a:spcBef>
              <a:spcAft>
                <a:spcPct val="0"/>
              </a:spcAft>
              <a:buClrTx/>
              <a:buSzTx/>
              <a:buFontTx/>
              <a:buNone/>
              <a:tabLst/>
            </a:pPr>
            <a:r>
              <a:rPr kumimoji="0" lang="de-DE" sz="1400" b="1" i="0" u="none" strike="noStrike" cap="none" normalizeH="0" baseline="0" dirty="0" err="1">
                <a:ln>
                  <a:noFill/>
                </a:ln>
                <a:solidFill>
                  <a:schemeClr val="tx2"/>
                </a:solidFill>
                <a:effectLst/>
                <a:latin typeface="Calibri" panose="020F0502020204030204" pitchFamily="34" charset="0"/>
                <a:cs typeface="Calibri" panose="020F0502020204030204" pitchFamily="34" charset="0"/>
              </a:rPr>
              <a:t>Results</a:t>
            </a: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kumimoji="0" lang="en-GB" sz="1200" i="0" u="none" strike="noStrike" cap="none" normalizeH="0" baseline="0" dirty="0">
              <a:ln>
                <a:noFill/>
              </a:ln>
              <a:solidFill>
                <a:schemeClr val="tx2"/>
              </a:solidFill>
              <a:effectLst/>
              <a:latin typeface="Calibri" panose="020F0502020204030204" pitchFamily="34" charset="0"/>
              <a:cs typeface="Calibri" panose="020F0502020204030204" pitchFamily="34" charset="0"/>
            </a:endParaRPr>
          </a:p>
        </p:txBody>
      </p:sp>
      <p:sp>
        <p:nvSpPr>
          <p:cNvPr id="9" name="Rectangle 5">
            <a:extLst>
              <a:ext uri="{FF2B5EF4-FFF2-40B4-BE49-F238E27FC236}">
                <a16:creationId xmlns:a16="http://schemas.microsoft.com/office/drawing/2014/main" id="{CFF7BB6D-D2EC-44FE-AB2C-15E153BA194F}"/>
              </a:ext>
            </a:extLst>
          </p:cNvPr>
          <p:cNvSpPr txBox="1">
            <a:spLocks noChangeArrowheads="1"/>
          </p:cNvSpPr>
          <p:nvPr/>
        </p:nvSpPr>
        <p:spPr bwMode="auto">
          <a:xfrm>
            <a:off x="11324" y="66198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eaLnBrk="0" fontAlgn="base" hangingPunct="0">
              <a:spcBef>
                <a:spcPct val="0"/>
              </a:spcBef>
              <a:spcAft>
                <a:spcPct val="0"/>
              </a:spcAft>
              <a:defRPr sz="2200">
                <a:solidFill>
                  <a:schemeClr val="tx2"/>
                </a:solidFill>
                <a:latin typeface="+mj-lt"/>
                <a:ea typeface="+mj-ea"/>
                <a:cs typeface="+mj-cs"/>
              </a:defRPr>
            </a:lvl1pPr>
            <a:lvl2pPr algn="l" rtl="0" eaLnBrk="0" fontAlgn="base" hangingPunct="0">
              <a:spcBef>
                <a:spcPct val="0"/>
              </a:spcBef>
              <a:spcAft>
                <a:spcPct val="0"/>
              </a:spcAft>
              <a:defRPr sz="2200">
                <a:solidFill>
                  <a:schemeClr val="tx2"/>
                </a:solidFill>
                <a:latin typeface="Verdana Ref" pitchFamily="34" charset="0"/>
              </a:defRPr>
            </a:lvl2pPr>
            <a:lvl3pPr algn="l" rtl="0" eaLnBrk="0" fontAlgn="base" hangingPunct="0">
              <a:spcBef>
                <a:spcPct val="0"/>
              </a:spcBef>
              <a:spcAft>
                <a:spcPct val="0"/>
              </a:spcAft>
              <a:defRPr sz="2200">
                <a:solidFill>
                  <a:schemeClr val="tx2"/>
                </a:solidFill>
                <a:latin typeface="Verdana Ref" pitchFamily="34" charset="0"/>
              </a:defRPr>
            </a:lvl3pPr>
            <a:lvl4pPr algn="l" rtl="0" eaLnBrk="0" fontAlgn="base" hangingPunct="0">
              <a:spcBef>
                <a:spcPct val="0"/>
              </a:spcBef>
              <a:spcAft>
                <a:spcPct val="0"/>
              </a:spcAft>
              <a:defRPr sz="2200">
                <a:solidFill>
                  <a:schemeClr val="tx2"/>
                </a:solidFill>
                <a:latin typeface="Verdana Ref" pitchFamily="34" charset="0"/>
              </a:defRPr>
            </a:lvl4pPr>
            <a:lvl5pPr algn="l" rtl="0" eaLnBrk="0" fontAlgn="base" hangingPunct="0">
              <a:spcBef>
                <a:spcPct val="0"/>
              </a:spcBef>
              <a:spcAft>
                <a:spcPct val="0"/>
              </a:spcAft>
              <a:defRPr sz="2200">
                <a:solidFill>
                  <a:schemeClr val="tx2"/>
                </a:solidFill>
                <a:latin typeface="Verdana Ref" pitchFamily="34" charset="0"/>
              </a:defRPr>
            </a:lvl5pPr>
            <a:lvl6pPr marL="457200" algn="l" rtl="0" eaLnBrk="0" fontAlgn="base" hangingPunct="0">
              <a:spcBef>
                <a:spcPct val="0"/>
              </a:spcBef>
              <a:spcAft>
                <a:spcPct val="0"/>
              </a:spcAft>
              <a:defRPr sz="2200">
                <a:solidFill>
                  <a:schemeClr val="tx2"/>
                </a:solidFill>
                <a:latin typeface="Verdana Ref" pitchFamily="34" charset="0"/>
              </a:defRPr>
            </a:lvl6pPr>
            <a:lvl7pPr marL="914400" algn="l" rtl="0" eaLnBrk="0" fontAlgn="base" hangingPunct="0">
              <a:spcBef>
                <a:spcPct val="0"/>
              </a:spcBef>
              <a:spcAft>
                <a:spcPct val="0"/>
              </a:spcAft>
              <a:defRPr sz="2200">
                <a:solidFill>
                  <a:schemeClr val="tx2"/>
                </a:solidFill>
                <a:latin typeface="Verdana Ref" pitchFamily="34" charset="0"/>
              </a:defRPr>
            </a:lvl7pPr>
            <a:lvl8pPr marL="1371600" algn="l" rtl="0" eaLnBrk="0" fontAlgn="base" hangingPunct="0">
              <a:spcBef>
                <a:spcPct val="0"/>
              </a:spcBef>
              <a:spcAft>
                <a:spcPct val="0"/>
              </a:spcAft>
              <a:defRPr sz="2200">
                <a:solidFill>
                  <a:schemeClr val="tx2"/>
                </a:solidFill>
                <a:latin typeface="Verdana Ref" pitchFamily="34" charset="0"/>
              </a:defRPr>
            </a:lvl8pPr>
            <a:lvl9pPr marL="1828800" algn="l" rtl="0" eaLnBrk="0" fontAlgn="base" hangingPunct="0">
              <a:spcBef>
                <a:spcPct val="0"/>
              </a:spcBef>
              <a:spcAft>
                <a:spcPct val="0"/>
              </a:spcAft>
              <a:defRPr sz="2200">
                <a:solidFill>
                  <a:schemeClr val="tx2"/>
                </a:solidFill>
                <a:latin typeface="Verdana Ref" pitchFamily="34" charset="0"/>
              </a:defRPr>
            </a:lvl9pPr>
          </a:lstStyle>
          <a:p>
            <a:pPr algn="ctr"/>
            <a:r>
              <a:rPr lang="en-GB" sz="1800" b="1" i="1" kern="1200" dirty="0">
                <a:solidFill>
                  <a:schemeClr val="tx1"/>
                </a:solidFill>
                <a:latin typeface="Calibri" pitchFamily="34" charset="0"/>
                <a:ea typeface="+mn-ea"/>
                <a:cs typeface="+mn-cs"/>
              </a:rPr>
              <a:t>Note: Summarize the key message of this slide in the header (here) and footer (below) …</a:t>
            </a:r>
            <a:endParaRPr lang="de-DE" sz="1800" b="1" i="1" kern="1200" dirty="0">
              <a:solidFill>
                <a:schemeClr val="tx1"/>
              </a:solidFill>
              <a:latin typeface="Calibri" pitchFamily="34" charset="0"/>
              <a:ea typeface="+mn-ea"/>
              <a:cs typeface="+mn-cs"/>
            </a:endParaRPr>
          </a:p>
        </p:txBody>
      </p:sp>
      <p:sp>
        <p:nvSpPr>
          <p:cNvPr id="10" name="Rectangle 8">
            <a:extLst>
              <a:ext uri="{FF2B5EF4-FFF2-40B4-BE49-F238E27FC236}">
                <a16:creationId xmlns:a16="http://schemas.microsoft.com/office/drawing/2014/main" id="{1529F0B6-5ED7-4C6D-A33D-A0FCC00A150A}"/>
              </a:ext>
            </a:extLst>
          </p:cNvPr>
          <p:cNvSpPr>
            <a:spLocks noChangeArrowheads="1"/>
          </p:cNvSpPr>
          <p:nvPr/>
        </p:nvSpPr>
        <p:spPr bwMode="auto">
          <a:xfrm>
            <a:off x="11324" y="623093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dirty="0">
                <a:solidFill>
                  <a:schemeClr val="tx1"/>
                </a:solidFill>
                <a:latin typeface="Calibri" pitchFamily="34" charset="0"/>
              </a:rPr>
              <a:t>... in one or two easy-to-understand statements for Six Sigma non-experts</a:t>
            </a:r>
            <a:endParaRPr lang="de-DE" sz="1800" b="1" i="1" dirty="0">
              <a:solidFill>
                <a:schemeClr val="tx1"/>
              </a:solidFill>
              <a:latin typeface="Calibri" pitchFamily="34" charset="0"/>
            </a:endParaRPr>
          </a:p>
        </p:txBody>
      </p:sp>
      <p:sp>
        <p:nvSpPr>
          <p:cNvPr id="11" name="Textfeld 10">
            <a:extLst>
              <a:ext uri="{FF2B5EF4-FFF2-40B4-BE49-F238E27FC236}">
                <a16:creationId xmlns:a16="http://schemas.microsoft.com/office/drawing/2014/main" id="{992E6DF1-A87E-4BD9-ACC4-F61F4FB6633D}"/>
              </a:ext>
            </a:extLst>
          </p:cNvPr>
          <p:cNvSpPr txBox="1"/>
          <p:nvPr/>
        </p:nvSpPr>
        <p:spPr>
          <a:xfrm rot="21027142">
            <a:off x="1937649" y="2204769"/>
            <a:ext cx="6300700" cy="307777"/>
          </a:xfrm>
          <a:prstGeom prst="rect">
            <a:avLst/>
          </a:prstGeom>
          <a:noFill/>
        </p:spPr>
        <p:txBody>
          <a:bodyPr wrap="square" rtlCol="0">
            <a:spAutoFit/>
          </a:bodyPr>
          <a:lstStyle/>
          <a:p>
            <a:r>
              <a:rPr lang="de-DE" dirty="0" err="1">
                <a:solidFill>
                  <a:srgbClr val="FF0000"/>
                </a:solidFill>
              </a:rPr>
              <a:t>Example</a:t>
            </a:r>
            <a:r>
              <a:rPr lang="de-DE" dirty="0">
                <a:solidFill>
                  <a:srgbClr val="FF0000"/>
                </a:solidFill>
              </a:rPr>
              <a:t>: </a:t>
            </a:r>
            <a:r>
              <a:rPr lang="de-DE" dirty="0" err="1">
                <a:solidFill>
                  <a:srgbClr val="FF0000"/>
                </a:solidFill>
              </a:rPr>
              <a:t>please</a:t>
            </a:r>
            <a:r>
              <a:rPr lang="de-DE" dirty="0">
                <a:solidFill>
                  <a:srgbClr val="FF0000"/>
                </a:solidFill>
              </a:rPr>
              <a:t> </a:t>
            </a:r>
            <a:r>
              <a:rPr lang="de-DE" dirty="0" err="1">
                <a:solidFill>
                  <a:srgbClr val="FF0000"/>
                </a:solidFill>
              </a:rPr>
              <a:t>replace</a:t>
            </a:r>
            <a:r>
              <a:rPr lang="de-DE" dirty="0">
                <a:solidFill>
                  <a:srgbClr val="FF0000"/>
                </a:solidFill>
              </a:rPr>
              <a:t> </a:t>
            </a:r>
            <a:r>
              <a:rPr lang="de-DE" dirty="0" err="1">
                <a:solidFill>
                  <a:srgbClr val="FF0000"/>
                </a:solidFill>
              </a:rPr>
              <a:t>example</a:t>
            </a:r>
            <a:r>
              <a:rPr lang="de-DE" dirty="0">
                <a:solidFill>
                  <a:srgbClr val="FF0000"/>
                </a:solidFill>
              </a:rPr>
              <a:t> </a:t>
            </a:r>
            <a:r>
              <a:rPr lang="de-DE" dirty="0" err="1">
                <a:solidFill>
                  <a:srgbClr val="FF0000"/>
                </a:solidFill>
              </a:rPr>
              <a:t>content</a:t>
            </a:r>
            <a:r>
              <a:rPr lang="de-DE" dirty="0">
                <a:solidFill>
                  <a:srgbClr val="FF0000"/>
                </a:solidFill>
              </a:rPr>
              <a:t> </a:t>
            </a:r>
            <a:r>
              <a:rPr lang="de-DE" dirty="0" err="1">
                <a:solidFill>
                  <a:srgbClr val="FF0000"/>
                </a:solidFill>
              </a:rPr>
              <a:t>by</a:t>
            </a:r>
            <a:r>
              <a:rPr lang="de-DE" dirty="0">
                <a:solidFill>
                  <a:srgbClr val="FF0000"/>
                </a:solidFill>
              </a:rPr>
              <a:t> </a:t>
            </a:r>
            <a:r>
              <a:rPr lang="de-DE" dirty="0" err="1">
                <a:solidFill>
                  <a:srgbClr val="FF0000"/>
                </a:solidFill>
              </a:rPr>
              <a:t>information</a:t>
            </a:r>
            <a:r>
              <a:rPr lang="de-DE" dirty="0">
                <a:solidFill>
                  <a:srgbClr val="FF0000"/>
                </a:solidFill>
              </a:rPr>
              <a:t> </a:t>
            </a:r>
            <a:r>
              <a:rPr lang="de-DE" dirty="0" err="1">
                <a:solidFill>
                  <a:srgbClr val="FF0000"/>
                </a:solidFill>
              </a:rPr>
              <a:t>about</a:t>
            </a:r>
            <a:r>
              <a:rPr lang="de-DE" dirty="0">
                <a:solidFill>
                  <a:srgbClr val="FF0000"/>
                </a:solidFill>
              </a:rPr>
              <a:t> </a:t>
            </a:r>
            <a:r>
              <a:rPr lang="de-DE" dirty="0" err="1">
                <a:solidFill>
                  <a:srgbClr val="FF0000"/>
                </a:solidFill>
              </a:rPr>
              <a:t>your</a:t>
            </a:r>
            <a:r>
              <a:rPr lang="de-DE" dirty="0">
                <a:solidFill>
                  <a:srgbClr val="FF0000"/>
                </a:solidFill>
              </a:rPr>
              <a:t> </a:t>
            </a:r>
            <a:r>
              <a:rPr lang="de-DE" dirty="0" err="1">
                <a:solidFill>
                  <a:srgbClr val="FF0000"/>
                </a:solidFill>
              </a:rPr>
              <a:t>project</a:t>
            </a:r>
            <a:r>
              <a:rPr lang="de-DE" dirty="0">
                <a:solidFill>
                  <a:srgbClr val="FF0000"/>
                </a:solidFill>
              </a:rPr>
              <a:t>  </a:t>
            </a:r>
            <a:endParaRPr lang="en-GB" dirty="0">
              <a:solidFill>
                <a:srgbClr val="FF0000"/>
              </a:solidFill>
            </a:endParaRPr>
          </a:p>
        </p:txBody>
      </p:sp>
    </p:spTree>
    <p:custDataLst>
      <p:tags r:id="rId1"/>
    </p:custDataLst>
    <p:extLst>
      <p:ext uri="{BB962C8B-B14F-4D97-AF65-F5344CB8AC3E}">
        <p14:creationId xmlns:p14="http://schemas.microsoft.com/office/powerpoint/2010/main" val="4279935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3" name="Rectangle 5"/>
          <p:cNvSpPr>
            <a:spLocks noChangeArrowheads="1"/>
          </p:cNvSpPr>
          <p:nvPr/>
        </p:nvSpPr>
        <p:spPr bwMode="auto">
          <a:xfrm>
            <a:off x="11324" y="585416"/>
            <a:ext cx="9144000" cy="503324"/>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lIns="0" tIns="152400" rIns="0" bIns="152400" anchor="ctr" anchorCtr="0"/>
          <a:lstStyle/>
          <a:p>
            <a:pPr algn="ctr"/>
            <a:r>
              <a:rPr lang="de-DE" sz="1800" b="1" i="1" dirty="0" err="1">
                <a:latin typeface="Calibri" pitchFamily="34" charset="0"/>
                <a:cs typeface="Calibri" pitchFamily="34" charset="0"/>
              </a:rPr>
              <a:t>Comprehensive</a:t>
            </a:r>
            <a:r>
              <a:rPr lang="de-DE" sz="1800" b="1" i="1" dirty="0">
                <a:latin typeface="Calibri" pitchFamily="34" charset="0"/>
                <a:cs typeface="Calibri" pitchFamily="34" charset="0"/>
              </a:rPr>
              <a:t> </a:t>
            </a:r>
            <a:r>
              <a:rPr lang="de-DE" sz="1800" b="1" i="1" dirty="0" err="1">
                <a:latin typeface="Calibri" pitchFamily="34" charset="0"/>
                <a:cs typeface="Calibri" pitchFamily="34" charset="0"/>
              </a:rPr>
              <a:t>presentation</a:t>
            </a:r>
            <a:r>
              <a:rPr lang="de-DE" sz="1800" b="1" i="1" dirty="0">
                <a:latin typeface="Calibri" pitchFamily="34" charset="0"/>
                <a:cs typeface="Calibri" pitchFamily="34" charset="0"/>
              </a:rPr>
              <a:t> of </a:t>
            </a:r>
            <a:r>
              <a:rPr lang="de-DE" sz="1800" b="1" i="1" dirty="0" err="1">
                <a:latin typeface="Calibri" pitchFamily="34" charset="0"/>
                <a:cs typeface="Calibri" pitchFamily="34" charset="0"/>
              </a:rPr>
              <a:t>the</a:t>
            </a:r>
            <a:r>
              <a:rPr lang="de-DE" sz="1800" b="1" i="1" dirty="0">
                <a:latin typeface="Calibri" pitchFamily="34" charset="0"/>
                <a:cs typeface="Calibri" pitchFamily="34" charset="0"/>
              </a:rPr>
              <a:t> </a:t>
            </a:r>
            <a:r>
              <a:rPr lang="de-DE" sz="1800" b="1" i="1" dirty="0" err="1">
                <a:latin typeface="Calibri" pitchFamily="34" charset="0"/>
                <a:cs typeface="Calibri" pitchFamily="34" charset="0"/>
              </a:rPr>
              <a:t>improvement</a:t>
            </a:r>
            <a:r>
              <a:rPr lang="de-DE" sz="1800" b="1" i="1" dirty="0">
                <a:latin typeface="Calibri" pitchFamily="34" charset="0"/>
                <a:cs typeface="Calibri" pitchFamily="34" charset="0"/>
              </a:rPr>
              <a:t> of </a:t>
            </a:r>
            <a:r>
              <a:rPr lang="de-DE" sz="1800" b="1" i="1" dirty="0" err="1">
                <a:latin typeface="Calibri" pitchFamily="34" charset="0"/>
                <a:cs typeface="Calibri" pitchFamily="34" charset="0"/>
              </a:rPr>
              <a:t>the</a:t>
            </a:r>
            <a:r>
              <a:rPr lang="de-DE" sz="1800" b="1" i="1" dirty="0">
                <a:latin typeface="Calibri" pitchFamily="34" charset="0"/>
                <a:cs typeface="Calibri" pitchFamily="34" charset="0"/>
              </a:rPr>
              <a:t> </a:t>
            </a:r>
            <a:r>
              <a:rPr lang="de-DE" sz="1800" b="1" i="1" dirty="0" err="1">
                <a:latin typeface="Calibri" pitchFamily="34" charset="0"/>
                <a:cs typeface="Calibri" pitchFamily="34" charset="0"/>
              </a:rPr>
              <a:t>critical</a:t>
            </a:r>
            <a:r>
              <a:rPr lang="de-DE" sz="1800" b="1" i="1" dirty="0">
                <a:latin typeface="Calibri" pitchFamily="34" charset="0"/>
                <a:cs typeface="Calibri" pitchFamily="34" charset="0"/>
              </a:rPr>
              <a:t> </a:t>
            </a:r>
            <a:r>
              <a:rPr lang="de-DE" sz="1800" b="1" i="1" dirty="0" err="1">
                <a:latin typeface="Calibri" pitchFamily="34" charset="0"/>
                <a:cs typeface="Calibri" pitchFamily="34" charset="0"/>
              </a:rPr>
              <a:t>product</a:t>
            </a:r>
            <a:r>
              <a:rPr lang="de-DE" sz="1800" b="1" i="1" dirty="0">
                <a:latin typeface="Calibri" pitchFamily="34" charset="0"/>
                <a:cs typeface="Calibri" pitchFamily="34" charset="0"/>
              </a:rPr>
              <a:t>/ </a:t>
            </a:r>
            <a:r>
              <a:rPr lang="de-DE" sz="1800" b="1" i="1" dirty="0" err="1">
                <a:latin typeface="Calibri" pitchFamily="34" charset="0"/>
                <a:cs typeface="Calibri" pitchFamily="34" charset="0"/>
              </a:rPr>
              <a:t>service</a:t>
            </a:r>
            <a:r>
              <a:rPr lang="de-DE" sz="1800" b="1" i="1" dirty="0">
                <a:latin typeface="Calibri" pitchFamily="34" charset="0"/>
                <a:cs typeface="Calibri" pitchFamily="34" charset="0"/>
              </a:rPr>
              <a:t> … </a:t>
            </a:r>
            <a:endParaRPr lang="en-US" sz="1800" b="1" i="1" dirty="0">
              <a:latin typeface="Calibri" pitchFamily="34" charset="0"/>
              <a:cs typeface="Calibri" pitchFamily="34" charset="0"/>
            </a:endParaRPr>
          </a:p>
        </p:txBody>
      </p:sp>
      <p:sp>
        <p:nvSpPr>
          <p:cNvPr id="4" name="Rectangle 4">
            <a:extLst>
              <a:ext uri="{FF2B5EF4-FFF2-40B4-BE49-F238E27FC236}">
                <a16:creationId xmlns:a16="http://schemas.microsoft.com/office/drawing/2014/main" id="{FEE838CB-4DFE-4EB7-B90B-34AD2739EDCF}"/>
              </a:ext>
            </a:extLst>
          </p:cNvPr>
          <p:cNvSpPr>
            <a:spLocks noChangeArrowheads="1"/>
          </p:cNvSpPr>
          <p:nvPr/>
        </p:nvSpPr>
        <p:spPr bwMode="auto">
          <a:xfrm>
            <a:off x="11324" y="6176156"/>
            <a:ext cx="914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962" tIns="39688" rIns="80962" bIns="39688" anchor="ctr"/>
          <a:lstStyle/>
          <a:p>
            <a:pPr algn="ctr"/>
            <a:r>
              <a:rPr lang="en-US" sz="1800" b="1" i="1" dirty="0">
                <a:latin typeface="Calibri" pitchFamily="34" charset="0"/>
                <a:cs typeface="Calibri" pitchFamily="34" charset="0"/>
              </a:rPr>
              <a:t>… if possible, illustrated by pictures</a:t>
            </a:r>
            <a:endParaRPr lang="en-US" sz="1800" b="1" dirty="0">
              <a:latin typeface="Calibri" pitchFamily="34" charset="0"/>
              <a:cs typeface="Calibri" pitchFamily="34" charset="0"/>
            </a:endParaRPr>
          </a:p>
        </p:txBody>
      </p:sp>
      <p:sp>
        <p:nvSpPr>
          <p:cNvPr id="7" name="Rectangle 4">
            <a:extLst>
              <a:ext uri="{FF2B5EF4-FFF2-40B4-BE49-F238E27FC236}">
                <a16:creationId xmlns:a16="http://schemas.microsoft.com/office/drawing/2014/main" id="{300707F7-C8C1-425C-AC4A-38F8237E215C}"/>
              </a:ext>
            </a:extLst>
          </p:cNvPr>
          <p:cNvSpPr>
            <a:spLocks noChangeArrowheads="1"/>
          </p:cNvSpPr>
          <p:nvPr/>
        </p:nvSpPr>
        <p:spPr bwMode="auto">
          <a:xfrm>
            <a:off x="-16743" y="224647"/>
            <a:ext cx="7157318" cy="1118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0" tIns="152400" rIns="0" bIns="152400" anchor="ctr"/>
          <a:lstStyle/>
          <a:p>
            <a:pPr indent="265113" defTabSz="762000"/>
            <a:r>
              <a:rPr lang="de-DE" sz="800" dirty="0">
                <a:solidFill>
                  <a:schemeClr val="tx1"/>
                </a:solidFill>
                <a:latin typeface="Verdana" pitchFamily="34" charset="0"/>
              </a:rPr>
              <a:t>Six Sigma &gt; Project-Story-Book</a:t>
            </a:r>
          </a:p>
        </p:txBody>
      </p:sp>
      <p:pic>
        <p:nvPicPr>
          <p:cNvPr id="5" name="Graphic 4">
            <a:extLst>
              <a:ext uri="{FF2B5EF4-FFF2-40B4-BE49-F238E27FC236}">
                <a16:creationId xmlns:a16="http://schemas.microsoft.com/office/drawing/2014/main" id="{2E8AF589-CB39-4CC4-961C-F5BD2B131D1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51584" y="1268413"/>
            <a:ext cx="4500500" cy="4303110"/>
          </a:xfrm>
          <a:prstGeom prst="rect">
            <a:avLst/>
          </a:prstGeom>
        </p:spPr>
      </p:pic>
    </p:spTree>
    <p:custDataLst>
      <p:tags r:id="rId1"/>
    </p:custDataLst>
    <p:extLst>
      <p:ext uri="{BB962C8B-B14F-4D97-AF65-F5344CB8AC3E}">
        <p14:creationId xmlns:p14="http://schemas.microsoft.com/office/powerpoint/2010/main" val="1491489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3" name="Rectangle 5"/>
          <p:cNvSpPr>
            <a:spLocks noChangeArrowheads="1"/>
          </p:cNvSpPr>
          <p:nvPr/>
        </p:nvSpPr>
        <p:spPr bwMode="auto">
          <a:xfrm>
            <a:off x="254732" y="585416"/>
            <a:ext cx="11673742" cy="503324"/>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lIns="0" tIns="152400" rIns="0" bIns="152400" anchor="ctr" anchorCtr="0"/>
          <a:lstStyle/>
          <a:p>
            <a:r>
              <a:rPr lang="de-DE" sz="1800" b="1" i="1" dirty="0">
                <a:latin typeface="Calibri" pitchFamily="34" charset="0"/>
                <a:cs typeface="Calibri" pitchFamily="34" charset="0"/>
              </a:rPr>
              <a:t>Short </a:t>
            </a:r>
            <a:r>
              <a:rPr lang="de-DE" sz="1800" b="1" i="1" dirty="0" err="1">
                <a:latin typeface="Calibri" pitchFamily="34" charset="0"/>
                <a:cs typeface="Calibri" pitchFamily="34" charset="0"/>
              </a:rPr>
              <a:t>introduction</a:t>
            </a:r>
            <a:r>
              <a:rPr lang="de-DE" sz="1800" b="1" i="1" dirty="0">
                <a:latin typeface="Calibri" pitchFamily="34" charset="0"/>
                <a:cs typeface="Calibri" pitchFamily="34" charset="0"/>
              </a:rPr>
              <a:t> of </a:t>
            </a:r>
            <a:r>
              <a:rPr lang="de-DE" sz="1800" b="1" i="1" dirty="0" err="1">
                <a:latin typeface="Calibri" pitchFamily="34" charset="0"/>
                <a:cs typeface="Calibri" pitchFamily="34" charset="0"/>
              </a:rPr>
              <a:t>the</a:t>
            </a:r>
            <a:r>
              <a:rPr lang="de-DE" sz="1800" b="1" i="1" dirty="0">
                <a:latin typeface="Calibri" pitchFamily="34" charset="0"/>
                <a:cs typeface="Calibri" pitchFamily="34" charset="0"/>
              </a:rPr>
              <a:t> Green-Belt </a:t>
            </a:r>
            <a:r>
              <a:rPr lang="de-DE" sz="1800" b="1" i="1" dirty="0" err="1">
                <a:latin typeface="Calibri" pitchFamily="34" charset="0"/>
                <a:cs typeface="Calibri" pitchFamily="34" charset="0"/>
              </a:rPr>
              <a:t>candidate</a:t>
            </a:r>
            <a:r>
              <a:rPr lang="de-DE" sz="1800" b="1" i="1" dirty="0">
                <a:latin typeface="Calibri" pitchFamily="34" charset="0"/>
                <a:cs typeface="Calibri" pitchFamily="34" charset="0"/>
              </a:rPr>
              <a:t>, </a:t>
            </a:r>
            <a:r>
              <a:rPr lang="de-DE" sz="1800" b="1" i="1" dirty="0" err="1">
                <a:latin typeface="Calibri" pitchFamily="34" charset="0"/>
                <a:cs typeface="Calibri" pitchFamily="34" charset="0"/>
              </a:rPr>
              <a:t>his</a:t>
            </a:r>
            <a:r>
              <a:rPr lang="de-DE" sz="1800" b="1" i="1" dirty="0">
                <a:latin typeface="Calibri" pitchFamily="34" charset="0"/>
                <a:cs typeface="Calibri" pitchFamily="34" charset="0"/>
              </a:rPr>
              <a:t>/ her sponsor and </a:t>
            </a:r>
            <a:r>
              <a:rPr lang="de-DE" sz="1800" b="1" i="1" dirty="0" err="1">
                <a:latin typeface="Calibri" pitchFamily="34" charset="0"/>
                <a:cs typeface="Calibri" pitchFamily="34" charset="0"/>
              </a:rPr>
              <a:t>the</a:t>
            </a:r>
            <a:r>
              <a:rPr lang="de-DE" sz="1800" b="1" i="1" dirty="0">
                <a:latin typeface="Calibri" pitchFamily="34" charset="0"/>
                <a:cs typeface="Calibri" pitchFamily="34" charset="0"/>
              </a:rPr>
              <a:t> </a:t>
            </a:r>
            <a:r>
              <a:rPr lang="de-DE" sz="1800" b="1" i="1" dirty="0" err="1">
                <a:latin typeface="Calibri" pitchFamily="34" charset="0"/>
                <a:cs typeface="Calibri" pitchFamily="34" charset="0"/>
              </a:rPr>
              <a:t>company</a:t>
            </a:r>
            <a:endParaRPr lang="en-US" sz="1800" b="1" i="1" dirty="0">
              <a:latin typeface="Calibri" pitchFamily="34" charset="0"/>
              <a:cs typeface="Calibri" pitchFamily="34" charset="0"/>
            </a:endParaRPr>
          </a:p>
        </p:txBody>
      </p:sp>
      <p:pic>
        <p:nvPicPr>
          <p:cNvPr id="3" name="Grafik 2" descr="Ein Bild, das Spiegel, Gebäude enthält.&#10;&#10;Mit hoher Zuverlässigkeit generierte Beschreibung">
            <a:extLst>
              <a:ext uri="{FF2B5EF4-FFF2-40B4-BE49-F238E27FC236}">
                <a16:creationId xmlns:a16="http://schemas.microsoft.com/office/drawing/2014/main" id="{9A310A11-6345-49EE-A767-267E294D20D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4732" y="1196752"/>
            <a:ext cx="2240868" cy="2240868"/>
          </a:xfrm>
          <a:prstGeom prst="rect">
            <a:avLst/>
          </a:prstGeom>
        </p:spPr>
      </p:pic>
      <p:pic>
        <p:nvPicPr>
          <p:cNvPr id="10" name="Grafik 9" descr="Ein Bild, das Spiegel, Gebäude enthält.&#10;&#10;Mit hoher Zuverlässigkeit generierte Beschreibung">
            <a:extLst>
              <a:ext uri="{FF2B5EF4-FFF2-40B4-BE49-F238E27FC236}">
                <a16:creationId xmlns:a16="http://schemas.microsoft.com/office/drawing/2014/main" id="{2233D46D-C366-4635-BD2E-D2817A39A1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352" y="3681028"/>
            <a:ext cx="2240868" cy="2240868"/>
          </a:xfrm>
          <a:prstGeom prst="rect">
            <a:avLst/>
          </a:prstGeom>
        </p:spPr>
      </p:pic>
      <p:sp>
        <p:nvSpPr>
          <p:cNvPr id="4" name="Rechteck 3">
            <a:extLst>
              <a:ext uri="{FF2B5EF4-FFF2-40B4-BE49-F238E27FC236}">
                <a16:creationId xmlns:a16="http://schemas.microsoft.com/office/drawing/2014/main" id="{7B62A2A1-A5E6-4F0E-AF9B-F860D9B48D9C}"/>
              </a:ext>
            </a:extLst>
          </p:cNvPr>
          <p:cNvSpPr/>
          <p:nvPr/>
        </p:nvSpPr>
        <p:spPr bwMode="auto">
          <a:xfrm>
            <a:off x="2423592" y="1268760"/>
            <a:ext cx="6480696" cy="2240868"/>
          </a:xfrm>
          <a:prstGeom prst="rect">
            <a:avLst/>
          </a:prstGeom>
          <a:noFill/>
          <a:ln w="12700" cap="flat" cmpd="sng" algn="ctr">
            <a:solidFill>
              <a:schemeClr val="tx1"/>
            </a:solidFill>
            <a:prstDash val="solid"/>
            <a:round/>
            <a:headEnd type="none" w="med" len="med"/>
            <a:tailEnd type="none" w="med" len="med"/>
          </a:ln>
          <a:effectLst/>
        </p:spPr>
        <p:txBody>
          <a:bodyPr vert="horz" wrap="square" lIns="36000" tIns="36000" rIns="0" bIns="0" numCol="1" rtlCol="0" anchor="t"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de-DE" sz="1400" b="1" i="0" u="none" strike="noStrike" cap="none" normalizeH="0" baseline="0" dirty="0">
                <a:ln>
                  <a:noFill/>
                </a:ln>
                <a:solidFill>
                  <a:schemeClr val="tx2"/>
                </a:solidFill>
                <a:effectLst/>
                <a:latin typeface="Arial" charset="0"/>
              </a:rPr>
              <a:t>Green Belt:</a:t>
            </a:r>
            <a:endParaRPr kumimoji="0" lang="en-GB" sz="1400" b="1" i="0" u="none" strike="noStrike" cap="none" normalizeH="0" baseline="0" dirty="0">
              <a:ln>
                <a:noFill/>
              </a:ln>
              <a:solidFill>
                <a:schemeClr val="tx2"/>
              </a:solidFill>
              <a:effectLst/>
              <a:latin typeface="Arial" charset="0"/>
            </a:endParaRPr>
          </a:p>
        </p:txBody>
      </p:sp>
      <p:sp>
        <p:nvSpPr>
          <p:cNvPr id="11" name="Rechteck 10">
            <a:extLst>
              <a:ext uri="{FF2B5EF4-FFF2-40B4-BE49-F238E27FC236}">
                <a16:creationId xmlns:a16="http://schemas.microsoft.com/office/drawing/2014/main" id="{F9B79DBA-8ADF-45F2-84DC-DAB95C05A23D}"/>
              </a:ext>
            </a:extLst>
          </p:cNvPr>
          <p:cNvSpPr/>
          <p:nvPr/>
        </p:nvSpPr>
        <p:spPr bwMode="auto">
          <a:xfrm>
            <a:off x="2423592" y="3744416"/>
            <a:ext cx="6480696" cy="2240868"/>
          </a:xfrm>
          <a:prstGeom prst="rect">
            <a:avLst/>
          </a:prstGeom>
          <a:noFill/>
          <a:ln w="12700" cap="flat" cmpd="sng" algn="ctr">
            <a:solidFill>
              <a:schemeClr val="tx1"/>
            </a:solidFill>
            <a:prstDash val="solid"/>
            <a:round/>
            <a:headEnd type="none" w="med" len="med"/>
            <a:tailEnd type="none" w="med" len="med"/>
          </a:ln>
          <a:effectLst/>
        </p:spPr>
        <p:txBody>
          <a:bodyPr vert="horz" wrap="square" lIns="36000" tIns="36000" rIns="0" bIns="0" numCol="1" rtlCol="0" anchor="t" anchorCtr="0" compatLnSpc="1">
            <a:prstTxWarp prst="textNoShape">
              <a:avLst/>
            </a:prstTxWarp>
            <a:noAutofit/>
          </a:bodyPr>
          <a:lstStyle/>
          <a:p>
            <a:r>
              <a:rPr lang="de-DE" b="1" dirty="0">
                <a:latin typeface="Arial" charset="0"/>
              </a:rPr>
              <a:t>Sponsor:</a:t>
            </a:r>
            <a:endParaRPr lang="en-GB" b="1" dirty="0">
              <a:latin typeface="Arial" charset="0"/>
            </a:endParaRPr>
          </a:p>
        </p:txBody>
      </p:sp>
      <p:sp>
        <p:nvSpPr>
          <p:cNvPr id="7" name="Rechteck 6">
            <a:extLst>
              <a:ext uri="{FF2B5EF4-FFF2-40B4-BE49-F238E27FC236}">
                <a16:creationId xmlns:a16="http://schemas.microsoft.com/office/drawing/2014/main" id="{82DD5549-8DD0-4E54-AF42-058E21A95559}"/>
              </a:ext>
            </a:extLst>
          </p:cNvPr>
          <p:cNvSpPr/>
          <p:nvPr/>
        </p:nvSpPr>
        <p:spPr bwMode="auto">
          <a:xfrm>
            <a:off x="9155324" y="1268760"/>
            <a:ext cx="2809328" cy="4716115"/>
          </a:xfrm>
          <a:prstGeom prst="rect">
            <a:avLst/>
          </a:prstGeom>
          <a:noFill/>
          <a:ln w="12700" cap="flat" cmpd="sng" algn="ctr">
            <a:solidFill>
              <a:schemeClr val="tx1"/>
            </a:solidFill>
            <a:prstDash val="solid"/>
            <a:round/>
            <a:headEnd type="none" w="med" len="med"/>
            <a:tailEnd type="none" w="med" len="med"/>
          </a:ln>
          <a:effectLst/>
        </p:spPr>
        <p:txBody>
          <a:bodyPr vert="horz" wrap="square" lIns="36000" tIns="36000" rIns="0" bIns="0" numCol="1" rtlCol="0" anchor="t"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de-DE" sz="1400" b="1" i="0" u="none" strike="noStrike" cap="none" normalizeH="0" baseline="0" dirty="0">
                <a:ln>
                  <a:noFill/>
                </a:ln>
                <a:solidFill>
                  <a:schemeClr val="tx2"/>
                </a:solidFill>
                <a:effectLst/>
                <a:latin typeface="Arial" charset="0"/>
              </a:rPr>
              <a:t>Company:</a:t>
            </a:r>
            <a:endParaRPr kumimoji="0" lang="en-GB" sz="1400" b="1" i="0" u="none" strike="noStrike" cap="none" normalizeH="0" baseline="0" dirty="0">
              <a:ln>
                <a:noFill/>
              </a:ln>
              <a:solidFill>
                <a:schemeClr val="tx2"/>
              </a:solidFill>
              <a:effectLst/>
              <a:latin typeface="Arial" charset="0"/>
            </a:endParaRPr>
          </a:p>
        </p:txBody>
      </p:sp>
      <p:sp>
        <p:nvSpPr>
          <p:cNvPr id="2" name="TextBox 1">
            <a:extLst>
              <a:ext uri="{FF2B5EF4-FFF2-40B4-BE49-F238E27FC236}">
                <a16:creationId xmlns:a16="http://schemas.microsoft.com/office/drawing/2014/main" id="{948EFA78-0E2A-4120-AEDF-E2E13B895806}"/>
              </a:ext>
            </a:extLst>
          </p:cNvPr>
          <p:cNvSpPr txBox="1"/>
          <p:nvPr/>
        </p:nvSpPr>
        <p:spPr>
          <a:xfrm>
            <a:off x="731404" y="3121223"/>
            <a:ext cx="1279517" cy="307777"/>
          </a:xfrm>
          <a:prstGeom prst="rect">
            <a:avLst/>
          </a:prstGeom>
          <a:noFill/>
        </p:spPr>
        <p:txBody>
          <a:bodyPr wrap="none" rtlCol="0">
            <a:spAutoFit/>
          </a:bodyPr>
          <a:lstStyle/>
          <a:p>
            <a:r>
              <a:rPr lang="en-GB" dirty="0">
                <a:solidFill>
                  <a:schemeClr val="bg1"/>
                </a:solidFill>
              </a:rPr>
              <a:t>Picture of you</a:t>
            </a:r>
          </a:p>
        </p:txBody>
      </p:sp>
      <p:sp>
        <p:nvSpPr>
          <p:cNvPr id="12" name="TextBox 11">
            <a:extLst>
              <a:ext uri="{FF2B5EF4-FFF2-40B4-BE49-F238E27FC236}">
                <a16:creationId xmlns:a16="http://schemas.microsoft.com/office/drawing/2014/main" id="{F3C062D9-9B29-4CFF-AC07-9392387FD7A1}"/>
              </a:ext>
            </a:extLst>
          </p:cNvPr>
          <p:cNvSpPr txBox="1"/>
          <p:nvPr/>
        </p:nvSpPr>
        <p:spPr>
          <a:xfrm>
            <a:off x="371364" y="5605499"/>
            <a:ext cx="2024913" cy="307777"/>
          </a:xfrm>
          <a:prstGeom prst="rect">
            <a:avLst/>
          </a:prstGeom>
          <a:noFill/>
        </p:spPr>
        <p:txBody>
          <a:bodyPr wrap="none" rtlCol="0">
            <a:spAutoFit/>
          </a:bodyPr>
          <a:lstStyle/>
          <a:p>
            <a:r>
              <a:rPr lang="en-GB" dirty="0">
                <a:solidFill>
                  <a:schemeClr val="bg1"/>
                </a:solidFill>
              </a:rPr>
              <a:t>Picture of your sponsor</a:t>
            </a:r>
          </a:p>
        </p:txBody>
      </p:sp>
      <p:sp>
        <p:nvSpPr>
          <p:cNvPr id="13" name="TextBox 12">
            <a:extLst>
              <a:ext uri="{FF2B5EF4-FFF2-40B4-BE49-F238E27FC236}">
                <a16:creationId xmlns:a16="http://schemas.microsoft.com/office/drawing/2014/main" id="{BC474E43-A9A2-41FB-91EC-F31D2F7443CE}"/>
              </a:ext>
            </a:extLst>
          </p:cNvPr>
          <p:cNvSpPr txBox="1"/>
          <p:nvPr/>
        </p:nvSpPr>
        <p:spPr>
          <a:xfrm>
            <a:off x="11529790" y="6273316"/>
            <a:ext cx="506870" cy="584775"/>
          </a:xfrm>
          <a:prstGeom prst="rect">
            <a:avLst/>
          </a:prstGeom>
          <a:noFill/>
        </p:spPr>
        <p:txBody>
          <a:bodyPr wrap="none" rtlCol="0">
            <a:spAutoFit/>
          </a:bodyPr>
          <a:lstStyle/>
          <a:p>
            <a:r>
              <a:rPr lang="en-GB" sz="3200" dirty="0">
                <a:solidFill>
                  <a:schemeClr val="bg1"/>
                </a:solidFill>
                <a:latin typeface="Wingdings" panose="05000000000000000000" pitchFamily="2" charset="2"/>
              </a:rPr>
              <a:t>ü</a:t>
            </a:r>
            <a:endParaRPr lang="en-GB" sz="3200" dirty="0">
              <a:solidFill>
                <a:schemeClr val="bg1"/>
              </a:solidFill>
              <a:latin typeface="MS Shell Dlg 2" panose="020B0604030504040204" pitchFamily="34" charset="0"/>
            </a:endParaRPr>
          </a:p>
        </p:txBody>
      </p:sp>
      <p:sp>
        <p:nvSpPr>
          <p:cNvPr id="14" name="Rectangle 4">
            <a:extLst>
              <a:ext uri="{FF2B5EF4-FFF2-40B4-BE49-F238E27FC236}">
                <a16:creationId xmlns:a16="http://schemas.microsoft.com/office/drawing/2014/main" id="{61B2D599-3D38-4DB0-895B-86375618EF35}"/>
              </a:ext>
            </a:extLst>
          </p:cNvPr>
          <p:cNvSpPr>
            <a:spLocks noChangeArrowheads="1"/>
          </p:cNvSpPr>
          <p:nvPr/>
        </p:nvSpPr>
        <p:spPr bwMode="auto">
          <a:xfrm>
            <a:off x="-16743" y="224647"/>
            <a:ext cx="7157318" cy="1118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152400" rIns="0" bIns="152400" anchor="ctr"/>
          <a:lstStyle/>
          <a:p>
            <a:pPr indent="265113" defTabSz="762000"/>
            <a:r>
              <a:rPr lang="de-DE" sz="800" dirty="0">
                <a:solidFill>
                  <a:schemeClr val="tx1"/>
                </a:solidFill>
                <a:latin typeface="Verdana" pitchFamily="34" charset="0"/>
              </a:rPr>
              <a:t>Six Sigma &gt; Personal </a:t>
            </a:r>
            <a:r>
              <a:rPr lang="de-DE" sz="800" dirty="0" err="1">
                <a:solidFill>
                  <a:schemeClr val="tx1"/>
                </a:solidFill>
                <a:latin typeface="Verdana" pitchFamily="34" charset="0"/>
              </a:rPr>
              <a:t>Introduction</a:t>
            </a:r>
            <a:endParaRPr lang="de-DE" sz="800" dirty="0">
              <a:solidFill>
                <a:schemeClr val="tx1"/>
              </a:solidFill>
              <a:latin typeface="Verdana" pitchFamily="34" charset="0"/>
            </a:endParaRPr>
          </a:p>
        </p:txBody>
      </p:sp>
      <p:sp>
        <p:nvSpPr>
          <p:cNvPr id="6" name="Textfeld 11">
            <a:extLst>
              <a:ext uri="{FF2B5EF4-FFF2-40B4-BE49-F238E27FC236}">
                <a16:creationId xmlns:a16="http://schemas.microsoft.com/office/drawing/2014/main" id="{E97BB38B-B245-97AB-B388-23E25785AD0E}"/>
              </a:ext>
            </a:extLst>
          </p:cNvPr>
          <p:cNvSpPr txBox="1"/>
          <p:nvPr/>
        </p:nvSpPr>
        <p:spPr>
          <a:xfrm>
            <a:off x="1739516" y="4761148"/>
            <a:ext cx="3171568" cy="307777"/>
          </a:xfrm>
          <a:prstGeom prst="rect">
            <a:avLst/>
          </a:prstGeom>
          <a:noFill/>
        </p:spPr>
        <p:txBody>
          <a:bodyPr wrap="square" rtlCol="0">
            <a:spAutoFit/>
          </a:bodyPr>
          <a:lstStyle/>
          <a:p>
            <a:r>
              <a:rPr lang="de-DE" dirty="0" err="1">
                <a:solidFill>
                  <a:srgbClr val="FF0000"/>
                </a:solidFill>
              </a:rPr>
              <a:t>voluntary</a:t>
            </a:r>
            <a:r>
              <a:rPr lang="de-DE" dirty="0">
                <a:solidFill>
                  <a:srgbClr val="FF0000"/>
                </a:solidFill>
              </a:rPr>
              <a:t> </a:t>
            </a:r>
            <a:r>
              <a:rPr lang="de-DE" dirty="0" err="1">
                <a:solidFill>
                  <a:srgbClr val="FF0000"/>
                </a:solidFill>
              </a:rPr>
              <a:t>for</a:t>
            </a:r>
            <a:r>
              <a:rPr lang="de-DE" dirty="0">
                <a:solidFill>
                  <a:srgbClr val="FF0000"/>
                </a:solidFill>
              </a:rPr>
              <a:t> </a:t>
            </a:r>
            <a:r>
              <a:rPr lang="de-DE" dirty="0" err="1">
                <a:solidFill>
                  <a:srgbClr val="FF0000"/>
                </a:solidFill>
              </a:rPr>
              <a:t>Sustainability</a:t>
            </a:r>
            <a:r>
              <a:rPr lang="de-DE" dirty="0">
                <a:solidFill>
                  <a:srgbClr val="FF0000"/>
                </a:solidFill>
              </a:rPr>
              <a:t>-Projects</a:t>
            </a:r>
          </a:p>
        </p:txBody>
      </p:sp>
      <p:sp>
        <p:nvSpPr>
          <p:cNvPr id="16" name="Textfeld 11">
            <a:extLst>
              <a:ext uri="{FF2B5EF4-FFF2-40B4-BE49-F238E27FC236}">
                <a16:creationId xmlns:a16="http://schemas.microsoft.com/office/drawing/2014/main" id="{804F9D38-E53E-5DAC-D8EB-1BF607CAD807}"/>
              </a:ext>
            </a:extLst>
          </p:cNvPr>
          <p:cNvSpPr txBox="1"/>
          <p:nvPr/>
        </p:nvSpPr>
        <p:spPr>
          <a:xfrm>
            <a:off x="9084332" y="2276872"/>
            <a:ext cx="3171568" cy="307777"/>
          </a:xfrm>
          <a:prstGeom prst="rect">
            <a:avLst/>
          </a:prstGeom>
          <a:noFill/>
        </p:spPr>
        <p:txBody>
          <a:bodyPr wrap="square" rtlCol="0">
            <a:spAutoFit/>
          </a:bodyPr>
          <a:lstStyle/>
          <a:p>
            <a:r>
              <a:rPr lang="de-DE" dirty="0" err="1">
                <a:solidFill>
                  <a:srgbClr val="FF0000"/>
                </a:solidFill>
              </a:rPr>
              <a:t>voluntary</a:t>
            </a:r>
            <a:r>
              <a:rPr lang="de-DE" dirty="0">
                <a:solidFill>
                  <a:srgbClr val="FF0000"/>
                </a:solidFill>
              </a:rPr>
              <a:t> </a:t>
            </a:r>
            <a:r>
              <a:rPr lang="de-DE" dirty="0" err="1">
                <a:solidFill>
                  <a:srgbClr val="FF0000"/>
                </a:solidFill>
              </a:rPr>
              <a:t>for</a:t>
            </a:r>
            <a:r>
              <a:rPr lang="de-DE" dirty="0">
                <a:solidFill>
                  <a:srgbClr val="FF0000"/>
                </a:solidFill>
              </a:rPr>
              <a:t> </a:t>
            </a:r>
            <a:r>
              <a:rPr lang="de-DE" dirty="0" err="1">
                <a:solidFill>
                  <a:srgbClr val="FF0000"/>
                </a:solidFill>
              </a:rPr>
              <a:t>Sustainability</a:t>
            </a:r>
            <a:r>
              <a:rPr lang="de-DE" dirty="0">
                <a:solidFill>
                  <a:srgbClr val="FF0000"/>
                </a:solidFill>
              </a:rPr>
              <a:t>-Projects</a:t>
            </a:r>
          </a:p>
        </p:txBody>
      </p:sp>
      <p:sp>
        <p:nvSpPr>
          <p:cNvPr id="17" name="Rectangle 4">
            <a:extLst>
              <a:ext uri="{FF2B5EF4-FFF2-40B4-BE49-F238E27FC236}">
                <a16:creationId xmlns:a16="http://schemas.microsoft.com/office/drawing/2014/main" id="{53BD05CC-E52C-A06C-F20B-7C8D3902311B}"/>
              </a:ext>
            </a:extLst>
          </p:cNvPr>
          <p:cNvSpPr>
            <a:spLocks noChangeArrowheads="1"/>
          </p:cNvSpPr>
          <p:nvPr/>
        </p:nvSpPr>
        <p:spPr bwMode="auto">
          <a:xfrm>
            <a:off x="191344" y="6176156"/>
            <a:ext cx="1173713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962" tIns="39688" rIns="80962" bIns="39688" anchor="ctr"/>
          <a:lstStyle/>
          <a:p>
            <a:r>
              <a:rPr lang="en-US" sz="1800" b="1" i="1" dirty="0">
                <a:latin typeface="Calibri" pitchFamily="34" charset="0"/>
                <a:cs typeface="Calibri" pitchFamily="34" charset="0"/>
              </a:rPr>
              <a:t>… if possible, with a picture of you and your sponsor</a:t>
            </a:r>
            <a:endParaRPr lang="en-US" sz="1800" b="1" dirty="0">
              <a:latin typeface="Calibri" pitchFamily="34" charset="0"/>
              <a:cs typeface="Calibri" pitchFamily="34" charset="0"/>
            </a:endParaRPr>
          </a:p>
        </p:txBody>
      </p:sp>
    </p:spTree>
    <p:custDataLst>
      <p:tags r:id="rId1"/>
    </p:custDataLst>
    <p:extLst>
      <p:ext uri="{BB962C8B-B14F-4D97-AF65-F5344CB8AC3E}">
        <p14:creationId xmlns:p14="http://schemas.microsoft.com/office/powerpoint/2010/main" val="1583228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 name="Rectangle 9"/>
          <p:cNvSpPr>
            <a:spLocks noChangeArrowheads="1"/>
          </p:cNvSpPr>
          <p:nvPr/>
        </p:nvSpPr>
        <p:spPr bwMode="auto">
          <a:xfrm>
            <a:off x="263353" y="224648"/>
            <a:ext cx="5832648" cy="11031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0" tIns="152400" rIns="0" bIns="152400" anchor="ctr"/>
          <a:lstStyle/>
          <a:p>
            <a:pPr defTabSz="762000"/>
            <a:r>
              <a:rPr lang="en-US" sz="800" dirty="0">
                <a:solidFill>
                  <a:schemeClr val="tx1"/>
                </a:solidFill>
                <a:latin typeface="Verdana" pitchFamily="34" charset="0"/>
              </a:rPr>
              <a:t>DMA</a:t>
            </a:r>
            <a:r>
              <a:rPr lang="en-US" sz="800" b="1" dirty="0">
                <a:solidFill>
                  <a:srgbClr val="0099FF"/>
                </a:solidFill>
                <a:latin typeface="Verdana" pitchFamily="34" charset="0"/>
              </a:rPr>
              <a:t>I</a:t>
            </a:r>
            <a:r>
              <a:rPr lang="en-US" sz="800" dirty="0">
                <a:solidFill>
                  <a:schemeClr val="tx1"/>
                </a:solidFill>
                <a:latin typeface="Verdana" pitchFamily="34" charset="0"/>
              </a:rPr>
              <a:t>C</a:t>
            </a:r>
            <a:r>
              <a:rPr lang="de-DE" sz="800" dirty="0">
                <a:solidFill>
                  <a:schemeClr val="tx1"/>
                </a:solidFill>
                <a:latin typeface="Verdana" pitchFamily="34" charset="0"/>
              </a:rPr>
              <a:t> &gt; Steering-</a:t>
            </a:r>
            <a:r>
              <a:rPr lang="de-DE" sz="800" dirty="0" err="1">
                <a:solidFill>
                  <a:schemeClr val="tx1"/>
                </a:solidFill>
                <a:latin typeface="Verdana" pitchFamily="34" charset="0"/>
              </a:rPr>
              <a:t>Results</a:t>
            </a:r>
            <a:endParaRPr lang="de-DE" sz="800" dirty="0">
              <a:solidFill>
                <a:schemeClr val="tx1"/>
              </a:solidFill>
              <a:latin typeface="Verdana" pitchFamily="34" charset="0"/>
            </a:endParaRPr>
          </a:p>
        </p:txBody>
      </p:sp>
      <p:sp>
        <p:nvSpPr>
          <p:cNvPr id="14" name="Rectangle 5">
            <a:extLst>
              <a:ext uri="{FF2B5EF4-FFF2-40B4-BE49-F238E27FC236}">
                <a16:creationId xmlns:a16="http://schemas.microsoft.com/office/drawing/2014/main" id="{84068F5D-EC65-4159-8F06-847212922C35}"/>
              </a:ext>
            </a:extLst>
          </p:cNvPr>
          <p:cNvSpPr>
            <a:spLocks noGrp="1" noChangeArrowheads="1"/>
          </p:cNvSpPr>
          <p:nvPr>
            <p:ph type="title"/>
          </p:nvPr>
        </p:nvSpPr>
        <p:spPr bwMode="auto">
          <a:xfrm>
            <a:off x="11323" y="661988"/>
            <a:ext cx="12179089" cy="36671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kern="1200" dirty="0">
                <a:solidFill>
                  <a:schemeClr val="tx1"/>
                </a:solidFill>
                <a:latin typeface="Calibri" pitchFamily="34" charset="0"/>
                <a:ea typeface="+mn-ea"/>
                <a:cs typeface="+mn-cs"/>
              </a:rPr>
              <a:t>Results of the </a:t>
            </a:r>
            <a:r>
              <a:rPr lang="en-GB" sz="1800" b="1" i="1" kern="1200" dirty="0">
                <a:solidFill>
                  <a:srgbClr val="0099FF"/>
                </a:solidFill>
                <a:latin typeface="Calibri" pitchFamily="34" charset="0"/>
                <a:ea typeface="+mn-ea"/>
                <a:cs typeface="+mn-cs"/>
              </a:rPr>
              <a:t>IMPROVE</a:t>
            </a:r>
            <a:r>
              <a:rPr lang="en-GB" sz="1800" b="1" i="1" kern="1200" dirty="0">
                <a:solidFill>
                  <a:schemeClr val="tx1"/>
                </a:solidFill>
                <a:latin typeface="Calibri" pitchFamily="34" charset="0"/>
                <a:ea typeface="+mn-ea"/>
                <a:cs typeface="+mn-cs"/>
              </a:rPr>
              <a:t>-Steering</a:t>
            </a:r>
            <a:endParaRPr lang="de-DE" sz="1800" b="1" i="1" kern="1200" dirty="0">
              <a:solidFill>
                <a:schemeClr val="tx1"/>
              </a:solidFill>
              <a:latin typeface="Calibri" pitchFamily="34" charset="0"/>
              <a:ea typeface="+mn-ea"/>
              <a:cs typeface="+mn-cs"/>
            </a:endParaRPr>
          </a:p>
        </p:txBody>
      </p:sp>
      <p:sp>
        <p:nvSpPr>
          <p:cNvPr id="8" name="Rectangle 8">
            <a:extLst>
              <a:ext uri="{FF2B5EF4-FFF2-40B4-BE49-F238E27FC236}">
                <a16:creationId xmlns:a16="http://schemas.microsoft.com/office/drawing/2014/main" id="{E3FF0DF4-5240-4D87-9814-E3DE03DB2B47}"/>
              </a:ext>
            </a:extLst>
          </p:cNvPr>
          <p:cNvSpPr>
            <a:spLocks noChangeArrowheads="1"/>
          </p:cNvSpPr>
          <p:nvPr/>
        </p:nvSpPr>
        <p:spPr bwMode="auto">
          <a:xfrm>
            <a:off x="11323" y="6230938"/>
            <a:ext cx="12179089"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dirty="0">
                <a:solidFill>
                  <a:schemeClr val="tx1"/>
                </a:solidFill>
                <a:latin typeface="Calibri" pitchFamily="34" charset="0"/>
              </a:rPr>
              <a:t>Only proceed to the next phase after a positive decision of MBB and Sponsor </a:t>
            </a:r>
            <a:endParaRPr lang="de-DE" sz="1800" b="1" i="1" dirty="0">
              <a:solidFill>
                <a:schemeClr val="tx1"/>
              </a:solidFill>
              <a:latin typeface="Calibri" pitchFamily="34" charset="0"/>
            </a:endParaRPr>
          </a:p>
        </p:txBody>
      </p:sp>
      <p:graphicFrame>
        <p:nvGraphicFramePr>
          <p:cNvPr id="2" name="Table 1">
            <a:extLst>
              <a:ext uri="{FF2B5EF4-FFF2-40B4-BE49-F238E27FC236}">
                <a16:creationId xmlns:a16="http://schemas.microsoft.com/office/drawing/2014/main" id="{635E1165-D758-496D-B197-B11D579F3AA0}"/>
              </a:ext>
            </a:extLst>
          </p:cNvPr>
          <p:cNvGraphicFramePr>
            <a:graphicFrameLocks noGrp="1"/>
          </p:cNvGraphicFramePr>
          <p:nvPr>
            <p:extLst>
              <p:ext uri="{D42A27DB-BD31-4B8C-83A1-F6EECF244321}">
                <p14:modId xmlns:p14="http://schemas.microsoft.com/office/powerpoint/2010/main" val="1522967966"/>
              </p:ext>
            </p:extLst>
          </p:nvPr>
        </p:nvGraphicFramePr>
        <p:xfrm>
          <a:off x="1089890" y="1268760"/>
          <a:ext cx="10012220" cy="4351340"/>
        </p:xfrm>
        <a:graphic>
          <a:graphicData uri="http://schemas.openxmlformats.org/drawingml/2006/table">
            <a:tbl>
              <a:tblPr/>
              <a:tblGrid>
                <a:gridCol w="1491887">
                  <a:extLst>
                    <a:ext uri="{9D8B030D-6E8A-4147-A177-3AD203B41FA5}">
                      <a16:colId xmlns:a16="http://schemas.microsoft.com/office/drawing/2014/main" val="2067676762"/>
                    </a:ext>
                  </a:extLst>
                </a:gridCol>
                <a:gridCol w="762520">
                  <a:extLst>
                    <a:ext uri="{9D8B030D-6E8A-4147-A177-3AD203B41FA5}">
                      <a16:colId xmlns:a16="http://schemas.microsoft.com/office/drawing/2014/main" val="3187500315"/>
                    </a:ext>
                  </a:extLst>
                </a:gridCol>
                <a:gridCol w="762520">
                  <a:extLst>
                    <a:ext uri="{9D8B030D-6E8A-4147-A177-3AD203B41FA5}">
                      <a16:colId xmlns:a16="http://schemas.microsoft.com/office/drawing/2014/main" val="2019940162"/>
                    </a:ext>
                  </a:extLst>
                </a:gridCol>
                <a:gridCol w="5503406">
                  <a:extLst>
                    <a:ext uri="{9D8B030D-6E8A-4147-A177-3AD203B41FA5}">
                      <a16:colId xmlns:a16="http://schemas.microsoft.com/office/drawing/2014/main" val="2605012562"/>
                    </a:ext>
                  </a:extLst>
                </a:gridCol>
                <a:gridCol w="1491887">
                  <a:extLst>
                    <a:ext uri="{9D8B030D-6E8A-4147-A177-3AD203B41FA5}">
                      <a16:colId xmlns:a16="http://schemas.microsoft.com/office/drawing/2014/main" val="2695756401"/>
                    </a:ext>
                  </a:extLst>
                </a:gridCol>
              </a:tblGrid>
              <a:tr h="124324">
                <a:tc>
                  <a:txBody>
                    <a:bodyPr/>
                    <a:lstStyle/>
                    <a:p>
                      <a:pPr algn="ctr" fontAlgn="ctr"/>
                      <a:r>
                        <a:rPr lang="en-GB" sz="700" b="1" i="0" u="none" strike="noStrike">
                          <a:solidFill>
                            <a:srgbClr val="FFFFFF"/>
                          </a:solidFill>
                          <a:effectLst/>
                          <a:latin typeface="Arial" panose="020B0604020202020204" pitchFamily="34" charset="0"/>
                        </a:rPr>
                        <a:t>Improve-Steering</a:t>
                      </a:r>
                    </a:p>
                  </a:txBody>
                  <a:tcPr marL="4144" marR="4144" marT="4144"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FF"/>
                    </a:solidFill>
                  </a:tcPr>
                </a:tc>
                <a:tc>
                  <a:txBody>
                    <a:bodyPr/>
                    <a:lstStyle/>
                    <a:p>
                      <a:pPr algn="l" fontAlgn="ctr"/>
                      <a:r>
                        <a:rPr lang="en-GB" sz="700" b="0" i="0" u="none" strike="noStrike">
                          <a:solidFill>
                            <a:srgbClr val="FFFFFF"/>
                          </a:solidFill>
                          <a:effectLst/>
                          <a:latin typeface="Arial" panose="020B0604020202020204" pitchFamily="34" charset="0"/>
                        </a:rPr>
                        <a:t> </a:t>
                      </a:r>
                    </a:p>
                  </a:txBody>
                  <a:tcPr marL="4144" marR="4144" marT="414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FF"/>
                    </a:solidFill>
                  </a:tcPr>
                </a:tc>
                <a:tc>
                  <a:txBody>
                    <a:bodyPr/>
                    <a:lstStyle/>
                    <a:p>
                      <a:pPr algn="l" fontAlgn="ctr"/>
                      <a:r>
                        <a:rPr lang="en-GB" sz="700" b="0" i="0" u="none" strike="noStrike">
                          <a:solidFill>
                            <a:srgbClr val="FFFFFF"/>
                          </a:solidFill>
                          <a:effectLst/>
                          <a:latin typeface="Arial" panose="020B0604020202020204" pitchFamily="34" charset="0"/>
                        </a:rPr>
                        <a:t> </a:t>
                      </a:r>
                    </a:p>
                  </a:txBody>
                  <a:tcPr marL="4144" marR="4144" marT="414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FF"/>
                    </a:solidFill>
                  </a:tcPr>
                </a:tc>
                <a:tc>
                  <a:txBody>
                    <a:bodyPr/>
                    <a:lstStyle/>
                    <a:p>
                      <a:pPr algn="l" fontAlgn="ctr"/>
                      <a:r>
                        <a:rPr lang="en-GB" sz="700" b="0" i="0" u="none" strike="noStrike">
                          <a:solidFill>
                            <a:srgbClr val="FFFFFF"/>
                          </a:solidFill>
                          <a:effectLst/>
                          <a:latin typeface="Arial" panose="020B0604020202020204" pitchFamily="34" charset="0"/>
                        </a:rPr>
                        <a:t> </a:t>
                      </a:r>
                    </a:p>
                  </a:txBody>
                  <a:tcPr marL="4144" marR="4144" marT="414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FF"/>
                    </a:solidFill>
                  </a:tcPr>
                </a:tc>
                <a:tc>
                  <a:txBody>
                    <a:bodyPr/>
                    <a:lstStyle/>
                    <a:p>
                      <a:pPr algn="l" fontAlgn="ctr"/>
                      <a:r>
                        <a:rPr lang="en-GB" sz="700" b="0" i="0" u="none" strike="noStrike">
                          <a:solidFill>
                            <a:srgbClr val="FFFFFF"/>
                          </a:solidFill>
                          <a:effectLst/>
                          <a:latin typeface="Arial" panose="020B0604020202020204" pitchFamily="34" charset="0"/>
                        </a:rPr>
                        <a:t> </a:t>
                      </a:r>
                    </a:p>
                  </a:txBody>
                  <a:tcPr marL="4144" marR="4144" marT="4144"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FF"/>
                    </a:solidFill>
                  </a:tcPr>
                </a:tc>
                <a:extLst>
                  <a:ext uri="{0D108BD9-81ED-4DB2-BD59-A6C34878D82A}">
                    <a16:rowId xmlns:a16="http://schemas.microsoft.com/office/drawing/2014/main" val="1423514533"/>
                  </a:ext>
                </a:extLst>
              </a:tr>
              <a:tr h="248648">
                <a:tc>
                  <a:txBody>
                    <a:bodyPr/>
                    <a:lstStyle/>
                    <a:p>
                      <a:pPr algn="ctr" fontAlgn="ctr"/>
                      <a:r>
                        <a:rPr lang="en-GB" sz="900" b="1" i="0" u="none" strike="noStrike">
                          <a:effectLst/>
                          <a:latin typeface="Arial" panose="020B0604020202020204" pitchFamily="34" charset="0"/>
                        </a:rPr>
                        <a:t>Tool</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700" b="1" i="0" u="none" strike="noStrike">
                          <a:effectLst/>
                          <a:latin typeface="Arial" panose="020B0604020202020204" pitchFamily="34" charset="0"/>
                        </a:rPr>
                        <a:t>Application</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700" b="1" i="0" u="none" strike="noStrike">
                          <a:effectLst/>
                          <a:latin typeface="Arial" panose="020B0604020202020204" pitchFamily="34" charset="0"/>
                        </a:rPr>
                        <a:t>Documentation</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700" b="1" i="0" u="none" strike="noStrike">
                          <a:effectLst/>
                          <a:latin typeface="Arial" panose="020B0604020202020204" pitchFamily="34" charset="0"/>
                        </a:rPr>
                        <a:t>Comment</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900" b="1" i="0" u="none" strike="noStrike">
                          <a:solidFill>
                            <a:srgbClr val="000000"/>
                          </a:solidFill>
                          <a:effectLst/>
                          <a:latin typeface="Arial" panose="020B0604020202020204" pitchFamily="34" charset="0"/>
                        </a:rPr>
                        <a:t>Decision</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629499759"/>
                  </a:ext>
                </a:extLst>
              </a:tr>
              <a:tr h="497296">
                <a:tc>
                  <a:txBody>
                    <a:bodyPr/>
                    <a:lstStyle/>
                    <a:p>
                      <a:pPr algn="ctr" fontAlgn="ctr"/>
                      <a:r>
                        <a:rPr lang="en-GB" sz="700" b="1" i="0" u="none" strike="noStrike">
                          <a:effectLst/>
                          <a:latin typeface="Arial" panose="020B0604020202020204" pitchFamily="34" charset="0"/>
                        </a:rPr>
                        <a:t>Solution-Ideas</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700" b="0" i="0" u="none" strike="noStrike">
                          <a:solidFill>
                            <a:srgbClr val="FFFFFF"/>
                          </a:solidFill>
                          <a:effectLst/>
                          <a:latin typeface="Arial" panose="020B0604020202020204" pitchFamily="34" charset="0"/>
                        </a:rPr>
                        <a:t>see checklist ref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1" i="0" u="none" strike="noStrike">
                          <a:solidFill>
                            <a:srgbClr val="FFFFFF"/>
                          </a:solidFill>
                          <a:effectLst/>
                          <a:latin typeface="Arial" panose="020B0604020202020204" pitchFamily="34" charset="0"/>
                        </a:rPr>
                        <a:t>Master-Black-Belt</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8080"/>
                    </a:solidFill>
                  </a:tcPr>
                </a:tc>
                <a:extLst>
                  <a:ext uri="{0D108BD9-81ED-4DB2-BD59-A6C34878D82A}">
                    <a16:rowId xmlns:a16="http://schemas.microsoft.com/office/drawing/2014/main" val="788062594"/>
                  </a:ext>
                </a:extLst>
              </a:tr>
              <a:tr h="497296">
                <a:tc>
                  <a:txBody>
                    <a:bodyPr/>
                    <a:lstStyle/>
                    <a:p>
                      <a:pPr algn="ctr" fontAlgn="ctr"/>
                      <a:r>
                        <a:rPr lang="en-GB" sz="700" b="1" i="0" u="none" strike="noStrike">
                          <a:effectLst/>
                          <a:latin typeface="Arial" panose="020B0604020202020204" pitchFamily="34" charset="0"/>
                        </a:rPr>
                        <a:t>DoE (optional)</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700" b="0" i="0" u="none" strike="noStrike">
                          <a:solidFill>
                            <a:srgbClr val="FFFFFF"/>
                          </a:solidFill>
                          <a:effectLst/>
                          <a:latin typeface="Arial" panose="020B0604020202020204" pitchFamily="34" charset="0"/>
                        </a:rPr>
                        <a:t>see checklist ref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de-DE" sz="700" b="0" i="0" u="none" strike="noStrike">
                          <a:effectLst/>
                          <a:latin typeface="Arial" panose="020B0604020202020204" pitchFamily="34" charset="0"/>
                        </a:rPr>
                        <a:t>Dr. Reiner Hutwelker</a:t>
                      </a:r>
                      <a:br>
                        <a:rPr lang="de-DE" sz="700" b="0" i="0" u="none" strike="noStrike">
                          <a:effectLst/>
                          <a:latin typeface="Arial" panose="020B0604020202020204" pitchFamily="34" charset="0"/>
                        </a:rPr>
                      </a:br>
                      <a:r>
                        <a:rPr lang="de-DE" sz="700" b="0" i="0" u="none" strike="noStrike">
                          <a:effectLst/>
                          <a:latin typeface="Arial" panose="020B0604020202020204" pitchFamily="34" charset="0"/>
                        </a:rPr>
                        <a:t>reiner.hutwelker@tum.de</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32491914"/>
                  </a:ext>
                </a:extLst>
              </a:tr>
              <a:tr h="497296">
                <a:tc>
                  <a:txBody>
                    <a:bodyPr/>
                    <a:lstStyle/>
                    <a:p>
                      <a:pPr algn="ctr" fontAlgn="ctr"/>
                      <a:r>
                        <a:rPr lang="en-GB" sz="700" b="1" i="0" u="none" strike="noStrike">
                          <a:effectLst/>
                          <a:latin typeface="Arial" panose="020B0604020202020204" pitchFamily="34" charset="0"/>
                        </a:rPr>
                        <a:t>Action-List</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700" b="0" i="0" u="none" strike="noStrike">
                          <a:solidFill>
                            <a:srgbClr val="FFFFFF"/>
                          </a:solidFill>
                          <a:effectLst/>
                          <a:latin typeface="Arial" panose="020B0604020202020204" pitchFamily="34" charset="0"/>
                        </a:rPr>
                        <a:t>see checklist ref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dirty="0">
                          <a:solidFill>
                            <a:srgbClr val="000000"/>
                          </a:solidFill>
                          <a:effectLst/>
                          <a:latin typeface="Arial" panose="020B0604020202020204" pitchFamily="34" charset="0"/>
                        </a:rPr>
                        <a:t>1-Jan-2022</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100030203"/>
                  </a:ext>
                </a:extLst>
              </a:tr>
              <a:tr h="497296">
                <a:tc>
                  <a:txBody>
                    <a:bodyPr/>
                    <a:lstStyle/>
                    <a:p>
                      <a:pPr algn="ctr" fontAlgn="ctr"/>
                      <a:r>
                        <a:rPr lang="en-GB" sz="700" b="1" i="0" u="none" strike="noStrike">
                          <a:effectLst/>
                          <a:latin typeface="Arial" panose="020B0604020202020204" pitchFamily="34" charset="0"/>
                        </a:rPr>
                        <a:t>FMEA</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700" b="0" i="0" u="none" strike="noStrike">
                          <a:solidFill>
                            <a:srgbClr val="FFFFFF"/>
                          </a:solidFill>
                          <a:effectLst/>
                          <a:latin typeface="Arial" panose="020B0604020202020204" pitchFamily="34" charset="0"/>
                        </a:rPr>
                        <a:t>see checklist ref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900" b="1" i="0" u="none" strike="noStrike">
                          <a:effectLst/>
                          <a:latin typeface="Arial" panose="020B0604020202020204" pitchFamily="34" charset="0"/>
                        </a:rPr>
                        <a:t>passed/ failed</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5061710"/>
                  </a:ext>
                </a:extLst>
              </a:tr>
              <a:tr h="497296">
                <a:tc>
                  <a:txBody>
                    <a:bodyPr/>
                    <a:lstStyle/>
                    <a:p>
                      <a:pPr algn="ctr" fontAlgn="ctr"/>
                      <a:r>
                        <a:rPr lang="en-GB" sz="700" b="1" i="0" u="none" strike="noStrike">
                          <a:effectLst/>
                          <a:latin typeface="Arial" panose="020B0604020202020204" pitchFamily="34" charset="0"/>
                        </a:rPr>
                        <a:t>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700" b="0" i="0" u="none" strike="noStrike">
                          <a:effectLst/>
                          <a:latin typeface="Arial" panose="020B0604020202020204" pitchFamily="34" charset="0"/>
                        </a:rPr>
                        <a:t>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effectLst/>
                          <a:latin typeface="Arial" panose="020B0604020202020204" pitchFamily="34" charset="0"/>
                        </a:rPr>
                        <a:t>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700" b="0" i="0" u="none" strike="noStrike">
                          <a:solidFill>
                            <a:srgbClr val="FFFFFF"/>
                          </a:solidFill>
                          <a:effectLst/>
                          <a:latin typeface="Arial" panose="020B0604020202020204" pitchFamily="34" charset="0"/>
                        </a:rPr>
                        <a:t>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1" i="0" u="none" strike="noStrike">
                          <a:solidFill>
                            <a:srgbClr val="FFFFFF"/>
                          </a:solidFill>
                          <a:effectLst/>
                          <a:latin typeface="Arial" panose="020B0604020202020204" pitchFamily="34" charset="0"/>
                        </a:rPr>
                        <a:t>Sponsor</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8080"/>
                    </a:solidFill>
                  </a:tcPr>
                </a:tc>
                <a:extLst>
                  <a:ext uri="{0D108BD9-81ED-4DB2-BD59-A6C34878D82A}">
                    <a16:rowId xmlns:a16="http://schemas.microsoft.com/office/drawing/2014/main" val="2621609404"/>
                  </a:ext>
                </a:extLst>
              </a:tr>
              <a:tr h="497296">
                <a:tc>
                  <a:txBody>
                    <a:bodyPr/>
                    <a:lstStyle/>
                    <a:p>
                      <a:pPr algn="ctr" fontAlgn="ctr"/>
                      <a:r>
                        <a:rPr lang="en-GB" sz="700" b="1" i="0" u="none" strike="noStrike">
                          <a:effectLst/>
                          <a:latin typeface="Arial" panose="020B0604020202020204" pitchFamily="34" charset="0"/>
                        </a:rPr>
                        <a:t>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700" b="0" i="0" u="none" strike="noStrike">
                          <a:effectLst/>
                          <a:latin typeface="Arial" panose="020B0604020202020204" pitchFamily="34" charset="0"/>
                        </a:rPr>
                        <a:t>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effectLst/>
                          <a:latin typeface="Arial" panose="020B0604020202020204" pitchFamily="34" charset="0"/>
                        </a:rPr>
                        <a:t>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700" b="0" i="0" u="none" strike="noStrike">
                          <a:solidFill>
                            <a:srgbClr val="FFFFFF"/>
                          </a:solidFill>
                          <a:effectLst/>
                          <a:latin typeface="Arial" panose="020B0604020202020204" pitchFamily="34" charset="0"/>
                        </a:rPr>
                        <a:t>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solidFill>
                            <a:srgbClr val="000000"/>
                          </a:solidFill>
                          <a:effectLst/>
                          <a:latin typeface="Arial" panose="020B0604020202020204" pitchFamily="34" charset="0"/>
                        </a:rPr>
                        <a:t>name/ email</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588097182"/>
                  </a:ext>
                </a:extLst>
              </a:tr>
              <a:tr h="497296">
                <a:tc>
                  <a:txBody>
                    <a:bodyPr/>
                    <a:lstStyle/>
                    <a:p>
                      <a:pPr algn="ctr" fontAlgn="ctr"/>
                      <a:r>
                        <a:rPr lang="en-GB" sz="700" b="1" i="0" u="none" strike="noStrike">
                          <a:effectLst/>
                          <a:latin typeface="Arial" panose="020B0604020202020204" pitchFamily="34" charset="0"/>
                        </a:rPr>
                        <a:t>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700" b="0" i="0" u="none" strike="noStrike">
                          <a:effectLst/>
                          <a:latin typeface="Arial" panose="020B0604020202020204" pitchFamily="34" charset="0"/>
                        </a:rPr>
                        <a:t>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effectLst/>
                          <a:latin typeface="Arial" panose="020B0604020202020204" pitchFamily="34" charset="0"/>
                        </a:rPr>
                        <a:t>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700" b="0" i="0" u="none" strike="noStrike">
                          <a:solidFill>
                            <a:srgbClr val="FFFFFF"/>
                          </a:solidFill>
                          <a:effectLst/>
                          <a:latin typeface="Arial" panose="020B0604020202020204" pitchFamily="34" charset="0"/>
                        </a:rPr>
                        <a:t>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dirty="0">
                          <a:solidFill>
                            <a:srgbClr val="000000"/>
                          </a:solidFill>
                          <a:effectLst/>
                          <a:latin typeface="Arial" panose="020B0604020202020204" pitchFamily="34" charset="0"/>
                        </a:rPr>
                        <a:t>1-Jan-2022</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879482236"/>
                  </a:ext>
                </a:extLst>
              </a:tr>
              <a:tr h="497296">
                <a:tc>
                  <a:txBody>
                    <a:bodyPr/>
                    <a:lstStyle/>
                    <a:p>
                      <a:pPr algn="ctr" fontAlgn="ctr"/>
                      <a:r>
                        <a:rPr lang="en-GB" sz="700" b="1" i="0" u="none" strike="noStrike">
                          <a:solidFill>
                            <a:srgbClr val="FFFFFF"/>
                          </a:solidFill>
                          <a:effectLst/>
                          <a:latin typeface="Arial" panose="020B0604020202020204" pitchFamily="34" charset="0"/>
                        </a:rPr>
                        <a:t>Additonal Notes</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8080"/>
                    </a:solidFill>
                  </a:tcPr>
                </a:tc>
                <a:tc>
                  <a:txBody>
                    <a:bodyPr/>
                    <a:lstStyle/>
                    <a:p>
                      <a:pPr algn="ctr" fontAlgn="ctr"/>
                      <a:r>
                        <a:rPr lang="en-GB" sz="700" b="0" i="0" u="none" strike="noStrike">
                          <a:effectLst/>
                          <a:latin typeface="Arial" panose="020B0604020202020204" pitchFamily="34" charset="0"/>
                        </a:rPr>
                        <a:t>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effectLst/>
                          <a:latin typeface="Arial" panose="020B0604020202020204" pitchFamily="34" charset="0"/>
                        </a:rPr>
                        <a:t>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700" b="0" i="0" u="none" strike="noStrike">
                          <a:solidFill>
                            <a:srgbClr val="FFFFFF"/>
                          </a:solidFill>
                          <a:effectLst/>
                          <a:latin typeface="Arial" panose="020B0604020202020204" pitchFamily="34" charset="0"/>
                        </a:rPr>
                        <a:t>=$E$4</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900" b="1" i="0" u="none" strike="noStrike" dirty="0">
                          <a:effectLst/>
                          <a:latin typeface="Arial" panose="020B0604020202020204" pitchFamily="34" charset="0"/>
                        </a:rPr>
                        <a:t>passed/ failed</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74172587"/>
                  </a:ext>
                </a:extLst>
              </a:tr>
            </a:tbl>
          </a:graphicData>
        </a:graphic>
      </p:graphicFrame>
    </p:spTree>
    <p:custDataLst>
      <p:tags r:id="rId1"/>
    </p:custDataLst>
    <p:extLst>
      <p:ext uri="{BB962C8B-B14F-4D97-AF65-F5344CB8AC3E}">
        <p14:creationId xmlns:p14="http://schemas.microsoft.com/office/powerpoint/2010/main" val="3552129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1" name="Textfeld 4"/>
          <p:cNvSpPr txBox="1">
            <a:spLocks noChangeArrowheads="1"/>
          </p:cNvSpPr>
          <p:nvPr/>
        </p:nvSpPr>
        <p:spPr bwMode="auto">
          <a:xfrm>
            <a:off x="263352" y="1088740"/>
            <a:ext cx="8642349" cy="5077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tIns="0" bIns="0" anchor="ctr" anchorCtr="0">
            <a:noAutofit/>
          </a:bodyPr>
          <a:lstStyle>
            <a:lvl1pPr>
              <a:defRPr sz="1400">
                <a:solidFill>
                  <a:schemeClr val="tx2"/>
                </a:solidFill>
                <a:latin typeface="Arial" pitchFamily="34" charset="0"/>
              </a:defRPr>
            </a:lvl1pPr>
            <a:lvl2pPr marL="742950" indent="-285750">
              <a:defRPr sz="1400">
                <a:solidFill>
                  <a:schemeClr val="tx2"/>
                </a:solidFill>
                <a:latin typeface="Arial" pitchFamily="34" charset="0"/>
              </a:defRPr>
            </a:lvl2pPr>
            <a:lvl3pPr marL="1143000" indent="-228600">
              <a:defRPr sz="1400">
                <a:solidFill>
                  <a:schemeClr val="tx2"/>
                </a:solidFill>
                <a:latin typeface="Arial" pitchFamily="34" charset="0"/>
              </a:defRPr>
            </a:lvl3pPr>
            <a:lvl4pPr marL="1600200" indent="-228600">
              <a:defRPr sz="1400">
                <a:solidFill>
                  <a:schemeClr val="tx2"/>
                </a:solidFill>
                <a:latin typeface="Arial" pitchFamily="34" charset="0"/>
              </a:defRPr>
            </a:lvl4pPr>
            <a:lvl5pPr marL="2057400" indent="-228600">
              <a:defRPr sz="1400">
                <a:solidFill>
                  <a:schemeClr val="tx2"/>
                </a:solidFill>
                <a:latin typeface="Arial" pitchFamily="34" charset="0"/>
              </a:defRPr>
            </a:lvl5pPr>
            <a:lvl6pPr marL="2514600" indent="-228600" eaLnBrk="0" fontAlgn="base" hangingPunct="0">
              <a:spcBef>
                <a:spcPct val="0"/>
              </a:spcBef>
              <a:spcAft>
                <a:spcPct val="0"/>
              </a:spcAft>
              <a:defRPr sz="1400">
                <a:solidFill>
                  <a:schemeClr val="tx2"/>
                </a:solidFill>
                <a:latin typeface="Arial" pitchFamily="34" charset="0"/>
              </a:defRPr>
            </a:lvl6pPr>
            <a:lvl7pPr marL="2971800" indent="-228600" eaLnBrk="0" fontAlgn="base" hangingPunct="0">
              <a:spcBef>
                <a:spcPct val="0"/>
              </a:spcBef>
              <a:spcAft>
                <a:spcPct val="0"/>
              </a:spcAft>
              <a:defRPr sz="1400">
                <a:solidFill>
                  <a:schemeClr val="tx2"/>
                </a:solidFill>
                <a:latin typeface="Arial" pitchFamily="34" charset="0"/>
              </a:defRPr>
            </a:lvl7pPr>
            <a:lvl8pPr marL="3429000" indent="-228600" eaLnBrk="0" fontAlgn="base" hangingPunct="0">
              <a:spcBef>
                <a:spcPct val="0"/>
              </a:spcBef>
              <a:spcAft>
                <a:spcPct val="0"/>
              </a:spcAft>
              <a:defRPr sz="1400">
                <a:solidFill>
                  <a:schemeClr val="tx2"/>
                </a:solidFill>
                <a:latin typeface="Arial" pitchFamily="34" charset="0"/>
              </a:defRPr>
            </a:lvl8pPr>
            <a:lvl9pPr marL="3886200" indent="-228600" eaLnBrk="0" fontAlgn="base" hangingPunct="0">
              <a:spcBef>
                <a:spcPct val="0"/>
              </a:spcBef>
              <a:spcAft>
                <a:spcPct val="0"/>
              </a:spcAft>
              <a:defRPr sz="1400">
                <a:solidFill>
                  <a:schemeClr val="tx2"/>
                </a:solidFill>
                <a:latin typeface="Arial" pitchFamily="34" charset="0"/>
              </a:defRPr>
            </a:lvl9pPr>
          </a:lstStyle>
          <a:p>
            <a:pPr algn="ctr"/>
            <a:r>
              <a:rPr lang="de-DE" sz="14400" b="1" dirty="0">
                <a:solidFill>
                  <a:srgbClr val="CC00CC"/>
                </a:solidFill>
                <a:latin typeface="Calibri" pitchFamily="34" charset="0"/>
              </a:rPr>
              <a:t>CONTROL</a:t>
            </a:r>
            <a:endParaRPr lang="de-DE" sz="14400" dirty="0">
              <a:solidFill>
                <a:srgbClr val="CC00CC"/>
              </a:solidFill>
            </a:endParaRPr>
          </a:p>
        </p:txBody>
      </p:sp>
      <p:sp>
        <p:nvSpPr>
          <p:cNvPr id="3" name="Rechteck 2"/>
          <p:cNvSpPr/>
          <p:nvPr/>
        </p:nvSpPr>
        <p:spPr bwMode="auto">
          <a:xfrm>
            <a:off x="9696450" y="6597352"/>
            <a:ext cx="576014" cy="260648"/>
          </a:xfrm>
          <a:prstGeom prst="rect">
            <a:avLst/>
          </a:prstGeom>
          <a:solidFill>
            <a:schemeClr val="bg1"/>
          </a:solidFill>
          <a:ln w="12700"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endParaRPr lang="de-DE">
              <a:latin typeface="Arial" charset="0"/>
            </a:endParaRPr>
          </a:p>
        </p:txBody>
      </p:sp>
      <p:sp>
        <p:nvSpPr>
          <p:cNvPr id="4" name="Rectangle 4"/>
          <p:cNvSpPr txBox="1">
            <a:spLocks noChangeArrowheads="1"/>
          </p:cNvSpPr>
          <p:nvPr/>
        </p:nvSpPr>
        <p:spPr bwMode="auto">
          <a:xfrm>
            <a:off x="263353" y="224648"/>
            <a:ext cx="5832648" cy="110316"/>
          </a:xfrm>
          <a:prstGeom prst="rect">
            <a:avLst/>
          </a:prstGeom>
          <a:noFill/>
          <a:ln w="12700">
            <a:miter lim="800000"/>
            <a:headEnd/>
            <a:tailEnd/>
          </a:ln>
        </p:spPr>
        <p:txBody>
          <a:bodyPr lIns="0" tIns="152400" rIns="0" bIns="152400" anchor="ctr"/>
          <a:lstStyle/>
          <a:p>
            <a:pPr defTabSz="762000">
              <a:defRPr/>
            </a:pPr>
            <a:r>
              <a:rPr lang="de-DE" sz="800" kern="0" dirty="0">
                <a:solidFill>
                  <a:schemeClr val="tx1"/>
                </a:solidFill>
                <a:latin typeface="Verdana" pitchFamily="34" charset="0"/>
                <a:ea typeface="+mj-ea"/>
                <a:cs typeface="+mj-cs"/>
              </a:rPr>
              <a:t>Six Sigma</a:t>
            </a:r>
          </a:p>
        </p:txBody>
      </p:sp>
      <p:sp>
        <p:nvSpPr>
          <p:cNvPr id="6" name="Textfeld 5">
            <a:extLst>
              <a:ext uri="{FF2B5EF4-FFF2-40B4-BE49-F238E27FC236}">
                <a16:creationId xmlns:a16="http://schemas.microsoft.com/office/drawing/2014/main" id="{E18C4AA3-C76C-4070-A947-CF75CC8D5FA7}"/>
              </a:ext>
            </a:extLst>
          </p:cNvPr>
          <p:cNvSpPr txBox="1"/>
          <p:nvPr/>
        </p:nvSpPr>
        <p:spPr>
          <a:xfrm>
            <a:off x="0" y="4617132"/>
            <a:ext cx="9228348" cy="338554"/>
          </a:xfrm>
          <a:prstGeom prst="rect">
            <a:avLst/>
          </a:prstGeom>
          <a:noFill/>
        </p:spPr>
        <p:txBody>
          <a:bodyPr wrap="square" rtlCol="0">
            <a:spAutoFit/>
          </a:bodyPr>
          <a:lstStyle/>
          <a:p>
            <a:pPr algn="ctr"/>
            <a:r>
              <a:rPr lang="de-DE" sz="1600" b="1" dirty="0">
                <a:latin typeface="Calibri" panose="020F0502020204030204" pitchFamily="34" charset="0"/>
                <a:cs typeface="Calibri" panose="020F0502020204030204" pitchFamily="34" charset="0"/>
              </a:rPr>
              <a:t>Data-Evaluation, Process-Performance, </a:t>
            </a:r>
            <a:r>
              <a:rPr lang="de-DE" sz="1600" b="1" dirty="0" err="1">
                <a:latin typeface="Calibri" panose="020F0502020204030204" pitchFamily="34" charset="0"/>
                <a:cs typeface="Calibri" panose="020F0502020204030204" pitchFamily="34" charset="0"/>
              </a:rPr>
              <a:t>Improvements</a:t>
            </a:r>
            <a:r>
              <a:rPr lang="de-DE" sz="1600" b="1" dirty="0">
                <a:latin typeface="Calibri" panose="020F0502020204030204" pitchFamily="34" charset="0"/>
                <a:cs typeface="Calibri" panose="020F0502020204030204" pitchFamily="34" charset="0"/>
              </a:rPr>
              <a:t> &amp; Benefits, Process-Management-Plan &amp; </a:t>
            </a:r>
            <a:r>
              <a:rPr lang="de-DE" sz="1600" b="1" dirty="0" err="1">
                <a:latin typeface="Calibri" panose="020F0502020204030204" pitchFamily="34" charset="0"/>
                <a:cs typeface="Calibri" panose="020F0502020204030204" pitchFamily="34" charset="0"/>
              </a:rPr>
              <a:t>Finalisation</a:t>
            </a:r>
            <a:r>
              <a:rPr lang="de-DE" sz="1600" b="1" dirty="0">
                <a:latin typeface="Calibri" panose="020F0502020204030204" pitchFamily="34" charset="0"/>
                <a:cs typeface="Calibri" panose="020F0502020204030204" pitchFamily="34" charset="0"/>
              </a:rPr>
              <a:t>  </a:t>
            </a:r>
          </a:p>
        </p:txBody>
      </p:sp>
    </p:spTree>
    <p:custDataLst>
      <p:tags r:id="rId1"/>
    </p:custDataLst>
    <p:extLst>
      <p:ext uri="{BB962C8B-B14F-4D97-AF65-F5344CB8AC3E}">
        <p14:creationId xmlns:p14="http://schemas.microsoft.com/office/powerpoint/2010/main" val="30906974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Textfeld 8"/>
          <p:cNvSpPr txBox="1"/>
          <p:nvPr/>
        </p:nvSpPr>
        <p:spPr>
          <a:xfrm>
            <a:off x="9113184" y="1268417"/>
            <a:ext cx="2816729" cy="4824407"/>
          </a:xfrm>
          <a:prstGeom prst="rect">
            <a:avLst/>
          </a:prstGeom>
          <a:ln w="9525">
            <a:solidFill>
              <a:schemeClr val="tx1"/>
            </a:solidFill>
          </a:ln>
        </p:spPr>
        <p:style>
          <a:lnRef idx="2">
            <a:schemeClr val="accent3"/>
          </a:lnRef>
          <a:fillRef idx="1">
            <a:schemeClr val="lt1"/>
          </a:fillRef>
          <a:effectRef idx="0">
            <a:schemeClr val="accent3"/>
          </a:effectRef>
          <a:fontRef idx="minor">
            <a:schemeClr val="dk1"/>
          </a:fontRef>
        </p:style>
        <p:txBody>
          <a:bodyPr wrap="square" rtlCol="0" anchor="t" anchorCtr="0">
            <a:noAutofit/>
          </a:bodyPr>
          <a:lstStyle/>
          <a:p>
            <a:r>
              <a:rPr lang="en-US" sz="1000" b="1" dirty="0">
                <a:latin typeface="Arial" panose="020B0604020202020204" pitchFamily="34" charset="0"/>
                <a:cs typeface="Arial" panose="020B0604020202020204" pitchFamily="34" charset="0"/>
              </a:rPr>
              <a:t>Results</a:t>
            </a:r>
          </a:p>
        </p:txBody>
      </p:sp>
      <p:sp>
        <p:nvSpPr>
          <p:cNvPr id="10" name="Rectangle 9"/>
          <p:cNvSpPr>
            <a:spLocks noChangeArrowheads="1"/>
          </p:cNvSpPr>
          <p:nvPr/>
        </p:nvSpPr>
        <p:spPr bwMode="auto">
          <a:xfrm>
            <a:off x="264367" y="224648"/>
            <a:ext cx="5831633" cy="1103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152400" rIns="0" bIns="152400" anchor="ctr"/>
          <a:lstStyle/>
          <a:p>
            <a:pPr defTabSz="762000"/>
            <a:r>
              <a:rPr lang="en-US" sz="800">
                <a:solidFill>
                  <a:schemeClr val="tx1"/>
                </a:solidFill>
                <a:latin typeface="Verdana" pitchFamily="34" charset="0"/>
              </a:rPr>
              <a:t>DMAI</a:t>
            </a:r>
            <a:r>
              <a:rPr lang="en-US" sz="800" b="1">
                <a:solidFill>
                  <a:srgbClr val="CC00CC"/>
                </a:solidFill>
                <a:latin typeface="Verdana" pitchFamily="34" charset="0"/>
              </a:rPr>
              <a:t>C</a:t>
            </a:r>
            <a:r>
              <a:rPr lang="en-US" sz="800">
                <a:solidFill>
                  <a:schemeClr val="tx1"/>
                </a:solidFill>
                <a:latin typeface="Verdana" pitchFamily="34" charset="0"/>
              </a:rPr>
              <a:t> &gt; Evaluation of new collected data</a:t>
            </a:r>
          </a:p>
        </p:txBody>
      </p:sp>
      <p:sp>
        <p:nvSpPr>
          <p:cNvPr id="8" name="Textfeld 7"/>
          <p:cNvSpPr txBox="1"/>
          <p:nvPr/>
        </p:nvSpPr>
        <p:spPr>
          <a:xfrm>
            <a:off x="3791744" y="4761148"/>
            <a:ext cx="5112759" cy="1332148"/>
          </a:xfrm>
          <a:prstGeom prst="rect">
            <a:avLst/>
          </a:prstGeom>
          <a:ln w="9525">
            <a:solidFill>
              <a:schemeClr val="tx1"/>
            </a:solidFill>
          </a:ln>
        </p:spPr>
        <p:style>
          <a:lnRef idx="2">
            <a:schemeClr val="accent3"/>
          </a:lnRef>
          <a:fillRef idx="1">
            <a:schemeClr val="lt1"/>
          </a:fillRef>
          <a:effectRef idx="0">
            <a:schemeClr val="accent3"/>
          </a:effectRef>
          <a:fontRef idx="minor">
            <a:schemeClr val="dk1"/>
          </a:fontRef>
        </p:style>
        <p:txBody>
          <a:bodyPr wrap="square" rtlCol="0" anchor="t" anchorCtr="0">
            <a:noAutofit/>
          </a:bodyPr>
          <a:lstStyle/>
          <a:p>
            <a:pPr>
              <a:spcAft>
                <a:spcPts val="400"/>
              </a:spcAft>
            </a:pPr>
            <a:r>
              <a:rPr lang="en-GB" sz="1000" b="1" dirty="0">
                <a:latin typeface="Arial" panose="020B0604020202020204" pitchFamily="34" charset="0"/>
                <a:cs typeface="Arial" panose="020B0604020202020204" pitchFamily="34" charset="0"/>
              </a:rPr>
              <a:t>Interpretation and Implication</a:t>
            </a:r>
            <a:endParaRPr lang="en-US" sz="1000" b="1" dirty="0">
              <a:latin typeface="Arial" panose="020B0604020202020204" pitchFamily="34" charset="0"/>
              <a:cs typeface="Arial" panose="020B0604020202020204" pitchFamily="34" charset="0"/>
            </a:endParaRPr>
          </a:p>
        </p:txBody>
      </p:sp>
      <p:grpSp>
        <p:nvGrpSpPr>
          <p:cNvPr id="4" name="Gruppieren 3">
            <a:extLst>
              <a:ext uri="{FF2B5EF4-FFF2-40B4-BE49-F238E27FC236}">
                <a16:creationId xmlns:a16="http://schemas.microsoft.com/office/drawing/2014/main" id="{436373B9-6E90-4841-92FF-C5CB10BED851}"/>
              </a:ext>
            </a:extLst>
          </p:cNvPr>
          <p:cNvGrpSpPr/>
          <p:nvPr/>
        </p:nvGrpSpPr>
        <p:grpSpPr>
          <a:xfrm>
            <a:off x="4548001" y="1268760"/>
            <a:ext cx="4356503" cy="3492388"/>
            <a:chOff x="4548001" y="1268760"/>
            <a:chExt cx="4356503" cy="3492388"/>
          </a:xfrm>
        </p:grpSpPr>
        <p:pic>
          <p:nvPicPr>
            <p:cNvPr id="2" name="Grafik 1">
              <a:extLst>
                <a:ext uri="{FF2B5EF4-FFF2-40B4-BE49-F238E27FC236}">
                  <a16:creationId xmlns:a16="http://schemas.microsoft.com/office/drawing/2014/main" id="{74B45A9B-10D2-4CF4-808D-8114FDFF65DD}"/>
                </a:ext>
              </a:extLst>
            </p:cNvPr>
            <p:cNvPicPr>
              <a:picLocks noChangeAspect="1"/>
            </p:cNvPicPr>
            <p:nvPr/>
          </p:nvPicPr>
          <p:blipFill>
            <a:blip r:embed="rId4"/>
            <a:stretch>
              <a:fillRect/>
            </a:stretch>
          </p:blipFill>
          <p:spPr>
            <a:xfrm>
              <a:off x="4548188" y="1268760"/>
              <a:ext cx="4356316" cy="3267472"/>
            </a:xfrm>
            <a:prstGeom prst="rect">
              <a:avLst/>
            </a:prstGeom>
          </p:spPr>
        </p:pic>
        <p:sp>
          <p:nvSpPr>
            <p:cNvPr id="16" name="Ellipse 15">
              <a:extLst>
                <a:ext uri="{FF2B5EF4-FFF2-40B4-BE49-F238E27FC236}">
                  <a16:creationId xmlns:a16="http://schemas.microsoft.com/office/drawing/2014/main" id="{0DDF5A6D-78F9-4EBF-B8F8-ED7249490FD2}"/>
                </a:ext>
              </a:extLst>
            </p:cNvPr>
            <p:cNvSpPr/>
            <p:nvPr/>
          </p:nvSpPr>
          <p:spPr bwMode="auto">
            <a:xfrm>
              <a:off x="4619836" y="1305110"/>
              <a:ext cx="216024" cy="216024"/>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0" tIns="0" rIns="0" bIns="0" numCol="1" rtlCol="0" anchor="ctr" anchorCtr="0" compatLnSpc="1">
              <a:prstTxWarp prst="textNoShape">
                <a:avLst/>
              </a:prstTxWarp>
              <a:noAutofit/>
            </a:bodyPr>
            <a:lstStyle/>
            <a:p>
              <a:pPr algn="ctr"/>
              <a:r>
                <a:rPr lang="en-US" sz="1000">
                  <a:solidFill>
                    <a:schemeClr val="bg1"/>
                  </a:solidFill>
                  <a:latin typeface="Arial" charset="0"/>
                </a:rPr>
                <a:t>2.</a:t>
              </a:r>
            </a:p>
          </p:txBody>
        </p:sp>
        <p:sp>
          <p:nvSpPr>
            <p:cNvPr id="17" name="Ellipse 16">
              <a:extLst>
                <a:ext uri="{FF2B5EF4-FFF2-40B4-BE49-F238E27FC236}">
                  <a16:creationId xmlns:a16="http://schemas.microsoft.com/office/drawing/2014/main" id="{D25678F9-8CE9-424F-9426-EEE9A80608C9}"/>
                </a:ext>
              </a:extLst>
            </p:cNvPr>
            <p:cNvSpPr/>
            <p:nvPr/>
          </p:nvSpPr>
          <p:spPr bwMode="auto">
            <a:xfrm>
              <a:off x="5303912" y="3609366"/>
              <a:ext cx="216024" cy="216024"/>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0" tIns="0" rIns="0" bIns="0" numCol="1" rtlCol="0" anchor="ctr" anchorCtr="0" compatLnSpc="1">
              <a:prstTxWarp prst="textNoShape">
                <a:avLst/>
              </a:prstTxWarp>
              <a:noAutofit/>
            </a:bodyPr>
            <a:lstStyle/>
            <a:p>
              <a:pPr algn="ctr"/>
              <a:r>
                <a:rPr lang="en-US" sz="1000">
                  <a:solidFill>
                    <a:schemeClr val="bg1"/>
                  </a:solidFill>
                  <a:latin typeface="Arial" charset="0"/>
                </a:rPr>
                <a:t>a.</a:t>
              </a:r>
            </a:p>
          </p:txBody>
        </p:sp>
        <p:sp>
          <p:nvSpPr>
            <p:cNvPr id="18" name="Ellipse 17">
              <a:extLst>
                <a:ext uri="{FF2B5EF4-FFF2-40B4-BE49-F238E27FC236}">
                  <a16:creationId xmlns:a16="http://schemas.microsoft.com/office/drawing/2014/main" id="{4D710D6E-551A-4F64-88CD-49A2518B4F97}"/>
                </a:ext>
              </a:extLst>
            </p:cNvPr>
            <p:cNvSpPr/>
            <p:nvPr/>
          </p:nvSpPr>
          <p:spPr bwMode="auto">
            <a:xfrm>
              <a:off x="7176120" y="3609366"/>
              <a:ext cx="216024" cy="216024"/>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0" tIns="0" rIns="0" bIns="0" numCol="1" rtlCol="0" anchor="ctr" anchorCtr="0" compatLnSpc="1">
              <a:prstTxWarp prst="textNoShape">
                <a:avLst/>
              </a:prstTxWarp>
              <a:noAutofit/>
            </a:bodyPr>
            <a:lstStyle/>
            <a:p>
              <a:pPr algn="ctr"/>
              <a:r>
                <a:rPr lang="en-US" sz="1000">
                  <a:solidFill>
                    <a:schemeClr val="bg1"/>
                  </a:solidFill>
                  <a:latin typeface="Arial" charset="0"/>
                </a:rPr>
                <a:t>b.</a:t>
              </a:r>
            </a:p>
          </p:txBody>
        </p:sp>
        <p:sp>
          <p:nvSpPr>
            <p:cNvPr id="19" name="Textfeld 18">
              <a:extLst>
                <a:ext uri="{FF2B5EF4-FFF2-40B4-BE49-F238E27FC236}">
                  <a16:creationId xmlns:a16="http://schemas.microsoft.com/office/drawing/2014/main" id="{5557893A-FF58-4DC4-97DB-231B5310D869}"/>
                </a:ext>
              </a:extLst>
            </p:cNvPr>
            <p:cNvSpPr txBox="1"/>
            <p:nvPr/>
          </p:nvSpPr>
          <p:spPr>
            <a:xfrm>
              <a:off x="4548001" y="4514927"/>
              <a:ext cx="4356316" cy="246221"/>
            </a:xfrm>
            <a:prstGeom prst="rect">
              <a:avLst/>
            </a:prstGeom>
            <a:noFill/>
          </p:spPr>
          <p:txBody>
            <a:bodyPr wrap="square" rtlCol="0">
              <a:spAutoFit/>
            </a:bodyPr>
            <a:lstStyle/>
            <a:p>
              <a:pPr algn="ctr"/>
              <a:r>
                <a:rPr lang="en-US" sz="1000" b="1"/>
                <a:t>Before/ After comparison of Cookie Taste rating</a:t>
              </a:r>
            </a:p>
          </p:txBody>
        </p:sp>
      </p:grpSp>
      <p:grpSp>
        <p:nvGrpSpPr>
          <p:cNvPr id="100352" name="Gruppieren 100351">
            <a:extLst>
              <a:ext uri="{FF2B5EF4-FFF2-40B4-BE49-F238E27FC236}">
                <a16:creationId xmlns:a16="http://schemas.microsoft.com/office/drawing/2014/main" id="{D6725AF9-44B2-4B73-B68D-3CDD226F8942}"/>
              </a:ext>
            </a:extLst>
          </p:cNvPr>
          <p:cNvGrpSpPr/>
          <p:nvPr/>
        </p:nvGrpSpPr>
        <p:grpSpPr>
          <a:xfrm>
            <a:off x="263525" y="1267773"/>
            <a:ext cx="3457086" cy="4825523"/>
            <a:chOff x="263525" y="1267773"/>
            <a:chExt cx="3457086" cy="4825523"/>
          </a:xfrm>
        </p:grpSpPr>
        <p:pic>
          <p:nvPicPr>
            <p:cNvPr id="25" name="Grafik 24">
              <a:extLst>
                <a:ext uri="{FF2B5EF4-FFF2-40B4-BE49-F238E27FC236}">
                  <a16:creationId xmlns:a16="http://schemas.microsoft.com/office/drawing/2014/main" id="{D7ECD15E-4FA7-4ADA-8F92-2A7348CD5735}"/>
                </a:ext>
              </a:extLst>
            </p:cNvPr>
            <p:cNvPicPr>
              <a:picLocks noChangeAspect="1"/>
            </p:cNvPicPr>
            <p:nvPr/>
          </p:nvPicPr>
          <p:blipFill>
            <a:blip r:embed="rId5"/>
            <a:stretch>
              <a:fillRect/>
            </a:stretch>
          </p:blipFill>
          <p:spPr>
            <a:xfrm>
              <a:off x="263526" y="3788191"/>
              <a:ext cx="3456210" cy="2305105"/>
            </a:xfrm>
            <a:prstGeom prst="rect">
              <a:avLst/>
            </a:prstGeom>
          </p:spPr>
        </p:pic>
        <p:pic>
          <p:nvPicPr>
            <p:cNvPr id="24" name="Grafik 23">
              <a:extLst>
                <a:ext uri="{FF2B5EF4-FFF2-40B4-BE49-F238E27FC236}">
                  <a16:creationId xmlns:a16="http://schemas.microsoft.com/office/drawing/2014/main" id="{4307CEFA-C6D1-4EFB-8631-B14C70258D15}"/>
                </a:ext>
              </a:extLst>
            </p:cNvPr>
            <p:cNvPicPr>
              <a:picLocks noChangeAspect="1"/>
            </p:cNvPicPr>
            <p:nvPr/>
          </p:nvPicPr>
          <p:blipFill>
            <a:blip r:embed="rId6"/>
            <a:stretch>
              <a:fillRect/>
            </a:stretch>
          </p:blipFill>
          <p:spPr>
            <a:xfrm>
              <a:off x="263525" y="1267773"/>
              <a:ext cx="3457086" cy="2305689"/>
            </a:xfrm>
            <a:prstGeom prst="rect">
              <a:avLst/>
            </a:prstGeom>
          </p:spPr>
        </p:pic>
        <p:sp>
          <p:nvSpPr>
            <p:cNvPr id="11" name="Textfeld 10">
              <a:extLst>
                <a:ext uri="{FF2B5EF4-FFF2-40B4-BE49-F238E27FC236}">
                  <a16:creationId xmlns:a16="http://schemas.microsoft.com/office/drawing/2014/main" id="{4F215400-7928-44B6-8F69-E6D2DEDB5F05}"/>
                </a:ext>
              </a:extLst>
            </p:cNvPr>
            <p:cNvSpPr txBox="1"/>
            <p:nvPr/>
          </p:nvSpPr>
          <p:spPr>
            <a:xfrm>
              <a:off x="263525" y="3573016"/>
              <a:ext cx="3456211" cy="246221"/>
            </a:xfrm>
            <a:prstGeom prst="rect">
              <a:avLst/>
            </a:prstGeom>
            <a:noFill/>
          </p:spPr>
          <p:txBody>
            <a:bodyPr wrap="square" rtlCol="0">
              <a:spAutoFit/>
            </a:bodyPr>
            <a:lstStyle/>
            <a:p>
              <a:pPr algn="ctr"/>
              <a:r>
                <a:rPr lang="en-GB" sz="1000" b="1" dirty="0"/>
                <a:t>Before / After comparison Cookie defect frequencies</a:t>
              </a:r>
              <a:endParaRPr lang="en-US" sz="1000" b="1" dirty="0"/>
            </a:p>
          </p:txBody>
        </p:sp>
        <p:sp>
          <p:nvSpPr>
            <p:cNvPr id="14" name="Ellipse 13">
              <a:extLst>
                <a:ext uri="{FF2B5EF4-FFF2-40B4-BE49-F238E27FC236}">
                  <a16:creationId xmlns:a16="http://schemas.microsoft.com/office/drawing/2014/main" id="{8859BF99-1753-466A-A7E8-9F6C3173CBD9}"/>
                </a:ext>
              </a:extLst>
            </p:cNvPr>
            <p:cNvSpPr/>
            <p:nvPr/>
          </p:nvSpPr>
          <p:spPr bwMode="auto">
            <a:xfrm>
              <a:off x="335360" y="1304764"/>
              <a:ext cx="216024" cy="216024"/>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0" tIns="0" rIns="0" bIns="0" numCol="1" rtlCol="0" anchor="ctr" anchorCtr="0" compatLnSpc="1">
              <a:prstTxWarp prst="textNoShape">
                <a:avLst/>
              </a:prstTxWarp>
              <a:noAutofit/>
            </a:bodyPr>
            <a:lstStyle/>
            <a:p>
              <a:pPr algn="ctr"/>
              <a:r>
                <a:rPr lang="en-US" sz="1000">
                  <a:solidFill>
                    <a:schemeClr val="bg1"/>
                  </a:solidFill>
                  <a:latin typeface="Arial" charset="0"/>
                </a:rPr>
                <a:t>1a.</a:t>
              </a:r>
            </a:p>
          </p:txBody>
        </p:sp>
        <p:sp>
          <p:nvSpPr>
            <p:cNvPr id="15" name="Ellipse 14">
              <a:extLst>
                <a:ext uri="{FF2B5EF4-FFF2-40B4-BE49-F238E27FC236}">
                  <a16:creationId xmlns:a16="http://schemas.microsoft.com/office/drawing/2014/main" id="{E5A7131E-E06E-42B9-9D59-0B74636891E4}"/>
                </a:ext>
              </a:extLst>
            </p:cNvPr>
            <p:cNvSpPr/>
            <p:nvPr/>
          </p:nvSpPr>
          <p:spPr bwMode="auto">
            <a:xfrm>
              <a:off x="335360" y="3815672"/>
              <a:ext cx="216024" cy="216024"/>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0" tIns="0" rIns="0" bIns="0" numCol="1" rtlCol="0" anchor="ctr" anchorCtr="0" compatLnSpc="1">
              <a:prstTxWarp prst="textNoShape">
                <a:avLst/>
              </a:prstTxWarp>
              <a:noAutofit/>
            </a:bodyPr>
            <a:lstStyle/>
            <a:p>
              <a:pPr algn="ctr"/>
              <a:r>
                <a:rPr lang="en-US" sz="1000">
                  <a:solidFill>
                    <a:schemeClr val="bg1"/>
                  </a:solidFill>
                  <a:latin typeface="Arial" charset="0"/>
                </a:rPr>
                <a:t>1b.</a:t>
              </a:r>
            </a:p>
          </p:txBody>
        </p:sp>
        <p:sp>
          <p:nvSpPr>
            <p:cNvPr id="23" name="Rechteck 22">
              <a:extLst>
                <a:ext uri="{FF2B5EF4-FFF2-40B4-BE49-F238E27FC236}">
                  <a16:creationId xmlns:a16="http://schemas.microsoft.com/office/drawing/2014/main" id="{A5D9ED1E-F2F2-427E-9407-352745CA241A}"/>
                </a:ext>
              </a:extLst>
            </p:cNvPr>
            <p:cNvSpPr/>
            <p:nvPr/>
          </p:nvSpPr>
          <p:spPr bwMode="auto">
            <a:xfrm>
              <a:off x="1667508" y="3213100"/>
              <a:ext cx="216024" cy="287338"/>
            </a:xfrm>
            <a:prstGeom prst="rect">
              <a:avLst/>
            </a:prstGeom>
            <a:noFill/>
            <a:ln w="12700" cap="flat" cmpd="sng" algn="ctr">
              <a:solidFill>
                <a:srgbClr val="C00000"/>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a:ln>
                  <a:noFill/>
                </a:ln>
                <a:solidFill>
                  <a:schemeClr val="tx2"/>
                </a:solidFill>
                <a:effectLst/>
                <a:latin typeface="Arial" charset="0"/>
              </a:endParaRPr>
            </a:p>
          </p:txBody>
        </p:sp>
        <p:sp>
          <p:nvSpPr>
            <p:cNvPr id="26" name="Rechteck 25">
              <a:extLst>
                <a:ext uri="{FF2B5EF4-FFF2-40B4-BE49-F238E27FC236}">
                  <a16:creationId xmlns:a16="http://schemas.microsoft.com/office/drawing/2014/main" id="{CC296906-7CF5-4710-9C2D-06AC0299907A}"/>
                </a:ext>
              </a:extLst>
            </p:cNvPr>
            <p:cNvSpPr/>
            <p:nvPr/>
          </p:nvSpPr>
          <p:spPr bwMode="auto">
            <a:xfrm>
              <a:off x="2402024" y="5724578"/>
              <a:ext cx="201588" cy="287338"/>
            </a:xfrm>
            <a:prstGeom prst="rect">
              <a:avLst/>
            </a:prstGeom>
            <a:noFill/>
            <a:ln w="12700" cap="flat" cmpd="sng" algn="ctr">
              <a:solidFill>
                <a:srgbClr val="C00000"/>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a:ln>
                  <a:noFill/>
                </a:ln>
                <a:solidFill>
                  <a:schemeClr val="tx2"/>
                </a:solidFill>
                <a:effectLst/>
                <a:latin typeface="Arial" charset="0"/>
              </a:endParaRPr>
            </a:p>
          </p:txBody>
        </p:sp>
        <p:cxnSp>
          <p:nvCxnSpPr>
            <p:cNvPr id="28" name="Gerader Verbinder 27">
              <a:extLst>
                <a:ext uri="{FF2B5EF4-FFF2-40B4-BE49-F238E27FC236}">
                  <a16:creationId xmlns:a16="http://schemas.microsoft.com/office/drawing/2014/main" id="{3403E5F7-1EE1-42F7-94F9-399D1F350512}"/>
                </a:ext>
              </a:extLst>
            </p:cNvPr>
            <p:cNvCxnSpPr/>
            <p:nvPr/>
          </p:nvCxnSpPr>
          <p:spPr bwMode="auto">
            <a:xfrm flipV="1">
              <a:off x="1415480" y="2492896"/>
              <a:ext cx="432048" cy="432048"/>
            </a:xfrm>
            <a:prstGeom prst="line">
              <a:avLst/>
            </a:prstGeom>
            <a:noFill/>
            <a:ln w="19050" cap="flat" cmpd="sng" algn="ctr">
              <a:solidFill>
                <a:srgbClr val="C00000"/>
              </a:solidFill>
              <a:prstDash val="solid"/>
              <a:round/>
              <a:headEnd type="none" w="med" len="med"/>
              <a:tailEnd type="none" w="med" len="med"/>
            </a:ln>
            <a:effectLst/>
          </p:spPr>
        </p:cxnSp>
        <p:cxnSp>
          <p:nvCxnSpPr>
            <p:cNvPr id="31" name="Gerader Verbinder 30">
              <a:extLst>
                <a:ext uri="{FF2B5EF4-FFF2-40B4-BE49-F238E27FC236}">
                  <a16:creationId xmlns:a16="http://schemas.microsoft.com/office/drawing/2014/main" id="{603699A3-DF09-4DD4-B5A6-8ABB3B836644}"/>
                </a:ext>
              </a:extLst>
            </p:cNvPr>
            <p:cNvCxnSpPr/>
            <p:nvPr/>
          </p:nvCxnSpPr>
          <p:spPr bwMode="auto">
            <a:xfrm flipV="1">
              <a:off x="2171564" y="5003804"/>
              <a:ext cx="432048" cy="432048"/>
            </a:xfrm>
            <a:prstGeom prst="line">
              <a:avLst/>
            </a:prstGeom>
            <a:noFill/>
            <a:ln w="19050" cap="flat" cmpd="sng" algn="ctr">
              <a:solidFill>
                <a:srgbClr val="C00000"/>
              </a:solidFill>
              <a:prstDash val="solid"/>
              <a:round/>
              <a:headEnd type="none" w="med" len="med"/>
              <a:tailEnd type="none" w="med" len="med"/>
            </a:ln>
            <a:effectLst/>
          </p:spPr>
        </p:cxnSp>
        <p:cxnSp>
          <p:nvCxnSpPr>
            <p:cNvPr id="32" name="Gerader Verbinder 31">
              <a:extLst>
                <a:ext uri="{FF2B5EF4-FFF2-40B4-BE49-F238E27FC236}">
                  <a16:creationId xmlns:a16="http://schemas.microsoft.com/office/drawing/2014/main" id="{1280AF9A-C28A-4A3E-B1A2-78BD0CA46FF7}"/>
                </a:ext>
              </a:extLst>
            </p:cNvPr>
            <p:cNvCxnSpPr>
              <a:cxnSpLocks/>
            </p:cNvCxnSpPr>
            <p:nvPr/>
          </p:nvCxnSpPr>
          <p:spPr bwMode="auto">
            <a:xfrm flipV="1">
              <a:off x="2639616" y="5003804"/>
              <a:ext cx="648072" cy="648072"/>
            </a:xfrm>
            <a:prstGeom prst="line">
              <a:avLst/>
            </a:prstGeom>
            <a:noFill/>
            <a:ln w="19050" cap="flat" cmpd="sng" algn="ctr">
              <a:solidFill>
                <a:srgbClr val="FFFF00"/>
              </a:solidFill>
              <a:prstDash val="solid"/>
              <a:round/>
              <a:headEnd type="none" w="med" len="med"/>
              <a:tailEnd type="none" w="med" len="med"/>
            </a:ln>
            <a:effectLst/>
          </p:spPr>
        </p:cxnSp>
        <p:sp>
          <p:nvSpPr>
            <p:cNvPr id="35" name="Rechteck 34">
              <a:extLst>
                <a:ext uri="{FF2B5EF4-FFF2-40B4-BE49-F238E27FC236}">
                  <a16:creationId xmlns:a16="http://schemas.microsoft.com/office/drawing/2014/main" id="{F75BA24B-2470-409E-A6C8-7B815D028BBF}"/>
                </a:ext>
              </a:extLst>
            </p:cNvPr>
            <p:cNvSpPr/>
            <p:nvPr/>
          </p:nvSpPr>
          <p:spPr bwMode="auto">
            <a:xfrm>
              <a:off x="3086100" y="5723884"/>
              <a:ext cx="201588" cy="287338"/>
            </a:xfrm>
            <a:prstGeom prst="rect">
              <a:avLst/>
            </a:prstGeom>
            <a:noFill/>
            <a:ln w="12700" cap="flat" cmpd="sng" algn="ctr">
              <a:solidFill>
                <a:srgbClr val="FFFF00"/>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a:ln>
                  <a:noFill/>
                </a:ln>
                <a:solidFill>
                  <a:schemeClr val="tx2"/>
                </a:solidFill>
                <a:effectLst/>
                <a:latin typeface="Arial" charset="0"/>
              </a:endParaRPr>
            </a:p>
          </p:txBody>
        </p:sp>
        <p:sp>
          <p:nvSpPr>
            <p:cNvPr id="36" name="Rechteck 35">
              <a:extLst>
                <a:ext uri="{FF2B5EF4-FFF2-40B4-BE49-F238E27FC236}">
                  <a16:creationId xmlns:a16="http://schemas.microsoft.com/office/drawing/2014/main" id="{B8E960DF-9945-4CF1-9565-3962C00F09FD}"/>
                </a:ext>
              </a:extLst>
            </p:cNvPr>
            <p:cNvSpPr/>
            <p:nvPr/>
          </p:nvSpPr>
          <p:spPr bwMode="auto">
            <a:xfrm>
              <a:off x="2387588" y="3212976"/>
              <a:ext cx="216024" cy="287338"/>
            </a:xfrm>
            <a:prstGeom prst="rect">
              <a:avLst/>
            </a:prstGeom>
            <a:noFill/>
            <a:ln w="12700" cap="flat" cmpd="sng" algn="ctr">
              <a:solidFill>
                <a:srgbClr val="FFFF00"/>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a:ln>
                  <a:noFill/>
                </a:ln>
                <a:solidFill>
                  <a:schemeClr val="tx2"/>
                </a:solidFill>
                <a:effectLst/>
                <a:latin typeface="Arial" charset="0"/>
              </a:endParaRPr>
            </a:p>
          </p:txBody>
        </p:sp>
        <p:cxnSp>
          <p:nvCxnSpPr>
            <p:cNvPr id="37" name="Gerader Verbinder 36">
              <a:extLst>
                <a:ext uri="{FF2B5EF4-FFF2-40B4-BE49-F238E27FC236}">
                  <a16:creationId xmlns:a16="http://schemas.microsoft.com/office/drawing/2014/main" id="{74748DA6-9404-40A9-91D4-B360EB1B6C82}"/>
                </a:ext>
              </a:extLst>
            </p:cNvPr>
            <p:cNvCxnSpPr>
              <a:cxnSpLocks/>
            </p:cNvCxnSpPr>
            <p:nvPr/>
          </p:nvCxnSpPr>
          <p:spPr bwMode="auto">
            <a:xfrm flipV="1">
              <a:off x="1919536" y="2492896"/>
              <a:ext cx="648072" cy="648072"/>
            </a:xfrm>
            <a:prstGeom prst="line">
              <a:avLst/>
            </a:prstGeom>
            <a:noFill/>
            <a:ln w="19050" cap="flat" cmpd="sng" algn="ctr">
              <a:solidFill>
                <a:srgbClr val="FFFF00"/>
              </a:solidFill>
              <a:prstDash val="solid"/>
              <a:round/>
              <a:headEnd type="none" w="med" len="med"/>
              <a:tailEnd type="none" w="med" len="med"/>
            </a:ln>
            <a:effectLst/>
          </p:spPr>
        </p:cxnSp>
      </p:grpSp>
      <p:sp>
        <p:nvSpPr>
          <p:cNvPr id="27" name="Textfeld 26">
            <a:extLst>
              <a:ext uri="{FF2B5EF4-FFF2-40B4-BE49-F238E27FC236}">
                <a16:creationId xmlns:a16="http://schemas.microsoft.com/office/drawing/2014/main" id="{EAA3A565-6798-4379-AB37-C8CC66BDD494}"/>
              </a:ext>
            </a:extLst>
          </p:cNvPr>
          <p:cNvSpPr txBox="1"/>
          <p:nvPr/>
        </p:nvSpPr>
        <p:spPr>
          <a:xfrm rot="21027142">
            <a:off x="706339" y="2074353"/>
            <a:ext cx="3679564" cy="523220"/>
          </a:xfrm>
          <a:prstGeom prst="rect">
            <a:avLst/>
          </a:prstGeom>
          <a:noFill/>
        </p:spPr>
        <p:txBody>
          <a:bodyPr wrap="square" rtlCol="0">
            <a:spAutoFit/>
          </a:bodyPr>
          <a:lstStyle/>
          <a:p>
            <a:r>
              <a:rPr lang="de-DE" dirty="0" err="1">
                <a:solidFill>
                  <a:srgbClr val="FF0000"/>
                </a:solidFill>
              </a:rPr>
              <a:t>Example</a:t>
            </a:r>
            <a:r>
              <a:rPr lang="de-DE" dirty="0">
                <a:solidFill>
                  <a:srgbClr val="FF0000"/>
                </a:solidFill>
              </a:rPr>
              <a:t>: </a:t>
            </a:r>
            <a:r>
              <a:rPr lang="de-DE" dirty="0" err="1">
                <a:solidFill>
                  <a:srgbClr val="FF0000"/>
                </a:solidFill>
              </a:rPr>
              <a:t>please</a:t>
            </a:r>
            <a:r>
              <a:rPr lang="de-DE" dirty="0">
                <a:solidFill>
                  <a:srgbClr val="FF0000"/>
                </a:solidFill>
              </a:rPr>
              <a:t> </a:t>
            </a:r>
            <a:r>
              <a:rPr lang="de-DE" dirty="0" err="1">
                <a:solidFill>
                  <a:srgbClr val="FF0000"/>
                </a:solidFill>
              </a:rPr>
              <a:t>replace</a:t>
            </a:r>
            <a:r>
              <a:rPr lang="de-DE" dirty="0">
                <a:solidFill>
                  <a:srgbClr val="FF0000"/>
                </a:solidFill>
              </a:rPr>
              <a:t> </a:t>
            </a:r>
            <a:r>
              <a:rPr lang="de-DE" dirty="0" err="1">
                <a:solidFill>
                  <a:srgbClr val="FF0000"/>
                </a:solidFill>
              </a:rPr>
              <a:t>example</a:t>
            </a:r>
            <a:r>
              <a:rPr lang="de-DE" dirty="0">
                <a:solidFill>
                  <a:srgbClr val="FF0000"/>
                </a:solidFill>
              </a:rPr>
              <a:t> </a:t>
            </a:r>
            <a:r>
              <a:rPr lang="de-DE" dirty="0" err="1">
                <a:solidFill>
                  <a:srgbClr val="FF0000"/>
                </a:solidFill>
              </a:rPr>
              <a:t>content</a:t>
            </a:r>
            <a:endParaRPr lang="de-DE" dirty="0">
              <a:solidFill>
                <a:srgbClr val="FF0000"/>
              </a:solidFill>
            </a:endParaRPr>
          </a:p>
          <a:p>
            <a:r>
              <a:rPr lang="de-DE" dirty="0" err="1">
                <a:solidFill>
                  <a:srgbClr val="FF0000"/>
                </a:solidFill>
              </a:rPr>
              <a:t>by</a:t>
            </a:r>
            <a:r>
              <a:rPr lang="de-DE" dirty="0">
                <a:solidFill>
                  <a:srgbClr val="FF0000"/>
                </a:solidFill>
              </a:rPr>
              <a:t> </a:t>
            </a:r>
            <a:r>
              <a:rPr lang="de-DE" dirty="0" err="1">
                <a:solidFill>
                  <a:srgbClr val="FF0000"/>
                </a:solidFill>
              </a:rPr>
              <a:t>information</a:t>
            </a:r>
            <a:r>
              <a:rPr lang="de-DE" dirty="0">
                <a:solidFill>
                  <a:srgbClr val="FF0000"/>
                </a:solidFill>
              </a:rPr>
              <a:t> </a:t>
            </a:r>
            <a:r>
              <a:rPr lang="de-DE" dirty="0" err="1">
                <a:solidFill>
                  <a:srgbClr val="FF0000"/>
                </a:solidFill>
              </a:rPr>
              <a:t>about</a:t>
            </a:r>
            <a:r>
              <a:rPr lang="de-DE" dirty="0">
                <a:solidFill>
                  <a:srgbClr val="FF0000"/>
                </a:solidFill>
              </a:rPr>
              <a:t> </a:t>
            </a:r>
            <a:r>
              <a:rPr lang="de-DE" dirty="0" err="1">
                <a:solidFill>
                  <a:srgbClr val="FF0000"/>
                </a:solidFill>
              </a:rPr>
              <a:t>your</a:t>
            </a:r>
            <a:r>
              <a:rPr lang="de-DE" dirty="0">
                <a:solidFill>
                  <a:srgbClr val="FF0000"/>
                </a:solidFill>
              </a:rPr>
              <a:t> </a:t>
            </a:r>
            <a:r>
              <a:rPr lang="de-DE" dirty="0" err="1">
                <a:solidFill>
                  <a:srgbClr val="FF0000"/>
                </a:solidFill>
              </a:rPr>
              <a:t>project</a:t>
            </a:r>
            <a:r>
              <a:rPr lang="de-DE" dirty="0">
                <a:solidFill>
                  <a:srgbClr val="FF0000"/>
                </a:solidFill>
              </a:rPr>
              <a:t>  </a:t>
            </a:r>
            <a:endParaRPr lang="en-GB" dirty="0">
              <a:solidFill>
                <a:srgbClr val="FF0000"/>
              </a:solidFill>
            </a:endParaRPr>
          </a:p>
        </p:txBody>
      </p:sp>
      <p:sp>
        <p:nvSpPr>
          <p:cNvPr id="30" name="Rectangle 5">
            <a:extLst>
              <a:ext uri="{FF2B5EF4-FFF2-40B4-BE49-F238E27FC236}">
                <a16:creationId xmlns:a16="http://schemas.microsoft.com/office/drawing/2014/main" id="{0A550558-0338-401E-88A9-2C9FA18D5471}"/>
              </a:ext>
            </a:extLst>
          </p:cNvPr>
          <p:cNvSpPr txBox="1">
            <a:spLocks noChangeArrowheads="1"/>
          </p:cNvSpPr>
          <p:nvPr/>
        </p:nvSpPr>
        <p:spPr bwMode="auto">
          <a:xfrm>
            <a:off x="11324" y="66198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eaLnBrk="0" fontAlgn="base" hangingPunct="0">
              <a:spcBef>
                <a:spcPct val="0"/>
              </a:spcBef>
              <a:spcAft>
                <a:spcPct val="0"/>
              </a:spcAft>
              <a:defRPr sz="2200">
                <a:solidFill>
                  <a:schemeClr val="tx2"/>
                </a:solidFill>
                <a:latin typeface="+mj-lt"/>
                <a:ea typeface="+mj-ea"/>
                <a:cs typeface="+mj-cs"/>
              </a:defRPr>
            </a:lvl1pPr>
            <a:lvl2pPr algn="l" rtl="0" eaLnBrk="0" fontAlgn="base" hangingPunct="0">
              <a:spcBef>
                <a:spcPct val="0"/>
              </a:spcBef>
              <a:spcAft>
                <a:spcPct val="0"/>
              </a:spcAft>
              <a:defRPr sz="2200">
                <a:solidFill>
                  <a:schemeClr val="tx2"/>
                </a:solidFill>
                <a:latin typeface="Verdana Ref" pitchFamily="34" charset="0"/>
              </a:defRPr>
            </a:lvl2pPr>
            <a:lvl3pPr algn="l" rtl="0" eaLnBrk="0" fontAlgn="base" hangingPunct="0">
              <a:spcBef>
                <a:spcPct val="0"/>
              </a:spcBef>
              <a:spcAft>
                <a:spcPct val="0"/>
              </a:spcAft>
              <a:defRPr sz="2200">
                <a:solidFill>
                  <a:schemeClr val="tx2"/>
                </a:solidFill>
                <a:latin typeface="Verdana Ref" pitchFamily="34" charset="0"/>
              </a:defRPr>
            </a:lvl3pPr>
            <a:lvl4pPr algn="l" rtl="0" eaLnBrk="0" fontAlgn="base" hangingPunct="0">
              <a:spcBef>
                <a:spcPct val="0"/>
              </a:spcBef>
              <a:spcAft>
                <a:spcPct val="0"/>
              </a:spcAft>
              <a:defRPr sz="2200">
                <a:solidFill>
                  <a:schemeClr val="tx2"/>
                </a:solidFill>
                <a:latin typeface="Verdana Ref" pitchFamily="34" charset="0"/>
              </a:defRPr>
            </a:lvl4pPr>
            <a:lvl5pPr algn="l" rtl="0" eaLnBrk="0" fontAlgn="base" hangingPunct="0">
              <a:spcBef>
                <a:spcPct val="0"/>
              </a:spcBef>
              <a:spcAft>
                <a:spcPct val="0"/>
              </a:spcAft>
              <a:defRPr sz="2200">
                <a:solidFill>
                  <a:schemeClr val="tx2"/>
                </a:solidFill>
                <a:latin typeface="Verdana Ref" pitchFamily="34" charset="0"/>
              </a:defRPr>
            </a:lvl5pPr>
            <a:lvl6pPr marL="457200" algn="l" rtl="0" eaLnBrk="0" fontAlgn="base" hangingPunct="0">
              <a:spcBef>
                <a:spcPct val="0"/>
              </a:spcBef>
              <a:spcAft>
                <a:spcPct val="0"/>
              </a:spcAft>
              <a:defRPr sz="2200">
                <a:solidFill>
                  <a:schemeClr val="tx2"/>
                </a:solidFill>
                <a:latin typeface="Verdana Ref" pitchFamily="34" charset="0"/>
              </a:defRPr>
            </a:lvl6pPr>
            <a:lvl7pPr marL="914400" algn="l" rtl="0" eaLnBrk="0" fontAlgn="base" hangingPunct="0">
              <a:spcBef>
                <a:spcPct val="0"/>
              </a:spcBef>
              <a:spcAft>
                <a:spcPct val="0"/>
              </a:spcAft>
              <a:defRPr sz="2200">
                <a:solidFill>
                  <a:schemeClr val="tx2"/>
                </a:solidFill>
                <a:latin typeface="Verdana Ref" pitchFamily="34" charset="0"/>
              </a:defRPr>
            </a:lvl7pPr>
            <a:lvl8pPr marL="1371600" algn="l" rtl="0" eaLnBrk="0" fontAlgn="base" hangingPunct="0">
              <a:spcBef>
                <a:spcPct val="0"/>
              </a:spcBef>
              <a:spcAft>
                <a:spcPct val="0"/>
              </a:spcAft>
              <a:defRPr sz="2200">
                <a:solidFill>
                  <a:schemeClr val="tx2"/>
                </a:solidFill>
                <a:latin typeface="Verdana Ref" pitchFamily="34" charset="0"/>
              </a:defRPr>
            </a:lvl8pPr>
            <a:lvl9pPr marL="1828800" algn="l" rtl="0" eaLnBrk="0" fontAlgn="base" hangingPunct="0">
              <a:spcBef>
                <a:spcPct val="0"/>
              </a:spcBef>
              <a:spcAft>
                <a:spcPct val="0"/>
              </a:spcAft>
              <a:defRPr sz="2200">
                <a:solidFill>
                  <a:schemeClr val="tx2"/>
                </a:solidFill>
                <a:latin typeface="Verdana Ref" pitchFamily="34" charset="0"/>
              </a:defRPr>
            </a:lvl9pPr>
          </a:lstStyle>
          <a:p>
            <a:pPr algn="ctr"/>
            <a:r>
              <a:rPr lang="en-GB" sz="1800" b="1" i="1" kern="1200" dirty="0">
                <a:solidFill>
                  <a:schemeClr val="tx1"/>
                </a:solidFill>
                <a:latin typeface="Calibri" pitchFamily="34" charset="0"/>
                <a:ea typeface="+mn-ea"/>
                <a:cs typeface="+mn-cs"/>
              </a:rPr>
              <a:t>Note: Summarize the key message of this slide in the header (here) and footer (below) …</a:t>
            </a:r>
            <a:endParaRPr lang="de-DE" sz="1800" b="1" i="1" kern="1200" dirty="0">
              <a:solidFill>
                <a:schemeClr val="tx1"/>
              </a:solidFill>
              <a:latin typeface="Calibri" pitchFamily="34" charset="0"/>
              <a:ea typeface="+mn-ea"/>
              <a:cs typeface="+mn-cs"/>
            </a:endParaRPr>
          </a:p>
        </p:txBody>
      </p:sp>
      <p:sp>
        <p:nvSpPr>
          <p:cNvPr id="33" name="Rectangle 8">
            <a:extLst>
              <a:ext uri="{FF2B5EF4-FFF2-40B4-BE49-F238E27FC236}">
                <a16:creationId xmlns:a16="http://schemas.microsoft.com/office/drawing/2014/main" id="{1E49C56F-D5D3-466C-8A3B-57BF6CF92B21}"/>
              </a:ext>
            </a:extLst>
          </p:cNvPr>
          <p:cNvSpPr>
            <a:spLocks noChangeArrowheads="1"/>
          </p:cNvSpPr>
          <p:nvPr/>
        </p:nvSpPr>
        <p:spPr bwMode="auto">
          <a:xfrm>
            <a:off x="11324" y="623093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dirty="0">
                <a:solidFill>
                  <a:schemeClr val="tx1"/>
                </a:solidFill>
                <a:latin typeface="Calibri" pitchFamily="34" charset="0"/>
              </a:rPr>
              <a:t>... in one or two easy-to-understand statements for Six Sigma non-experts</a:t>
            </a:r>
            <a:endParaRPr lang="de-DE" sz="1800" b="1" i="1" dirty="0">
              <a:solidFill>
                <a:schemeClr val="tx1"/>
              </a:solidFill>
              <a:latin typeface="Calibri" pitchFamily="34" charset="0"/>
            </a:endParaRPr>
          </a:p>
        </p:txBody>
      </p:sp>
    </p:spTree>
    <p:custDataLst>
      <p:tags r:id="rId1"/>
    </p:custDataLst>
    <p:extLst>
      <p:ext uri="{BB962C8B-B14F-4D97-AF65-F5344CB8AC3E}">
        <p14:creationId xmlns:p14="http://schemas.microsoft.com/office/powerpoint/2010/main" val="64305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Rectangle 9"/>
          <p:cNvSpPr>
            <a:spLocks noChangeArrowheads="1"/>
          </p:cNvSpPr>
          <p:nvPr/>
        </p:nvSpPr>
        <p:spPr bwMode="auto">
          <a:xfrm>
            <a:off x="264367" y="224648"/>
            <a:ext cx="5831633" cy="1103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152400" rIns="0" bIns="152400" anchor="ctr"/>
          <a:lstStyle/>
          <a:p>
            <a:pPr defTabSz="762000"/>
            <a:r>
              <a:rPr lang="en-US" sz="800" dirty="0">
                <a:solidFill>
                  <a:schemeClr val="tx1"/>
                </a:solidFill>
                <a:latin typeface="Verdana" pitchFamily="34" charset="0"/>
              </a:rPr>
              <a:t>DMAI</a:t>
            </a:r>
            <a:r>
              <a:rPr lang="en-US" sz="800" b="1" dirty="0">
                <a:solidFill>
                  <a:srgbClr val="CC00CC"/>
                </a:solidFill>
                <a:latin typeface="Verdana" pitchFamily="34" charset="0"/>
              </a:rPr>
              <a:t>C</a:t>
            </a:r>
            <a:r>
              <a:rPr lang="en-US" sz="800" dirty="0">
                <a:solidFill>
                  <a:schemeClr val="tx1"/>
                </a:solidFill>
                <a:latin typeface="Verdana" pitchFamily="34" charset="0"/>
              </a:rPr>
              <a:t> &gt; Process </a:t>
            </a:r>
            <a:r>
              <a:rPr lang="en-US" sz="800" dirty="0">
                <a:solidFill>
                  <a:schemeClr val="tx1"/>
                </a:solidFill>
              </a:rPr>
              <a:t>Performance &gt;&gt; Control Chart</a:t>
            </a:r>
            <a:endParaRPr lang="en-US" sz="800" dirty="0">
              <a:solidFill>
                <a:schemeClr val="tx1"/>
              </a:solidFill>
              <a:latin typeface="Verdana" pitchFamily="34" charset="0"/>
            </a:endParaRPr>
          </a:p>
        </p:txBody>
      </p:sp>
      <p:pic>
        <p:nvPicPr>
          <p:cNvPr id="4" name="Grafik 3"/>
          <p:cNvPicPr>
            <a:picLocks noChangeAspect="1"/>
          </p:cNvPicPr>
          <p:nvPr/>
        </p:nvPicPr>
        <p:blipFill>
          <a:blip r:embed="rId4"/>
          <a:stretch>
            <a:fillRect/>
          </a:stretch>
        </p:blipFill>
        <p:spPr>
          <a:xfrm>
            <a:off x="262150" y="1268418"/>
            <a:ext cx="4249738" cy="2967665"/>
          </a:xfrm>
          <a:prstGeom prst="rect">
            <a:avLst/>
          </a:prstGeom>
        </p:spPr>
      </p:pic>
      <p:sp>
        <p:nvSpPr>
          <p:cNvPr id="11" name="Textfeld 10">
            <a:extLst>
              <a:ext uri="{FF2B5EF4-FFF2-40B4-BE49-F238E27FC236}">
                <a16:creationId xmlns:a16="http://schemas.microsoft.com/office/drawing/2014/main" id="{9FDBE46A-44ED-42F0-A5FF-C91628058939}"/>
              </a:ext>
            </a:extLst>
          </p:cNvPr>
          <p:cNvSpPr txBox="1"/>
          <p:nvPr/>
        </p:nvSpPr>
        <p:spPr>
          <a:xfrm>
            <a:off x="263526" y="4329113"/>
            <a:ext cx="11664948" cy="1765300"/>
          </a:xfrm>
          <a:prstGeom prst="rect">
            <a:avLst/>
          </a:prstGeom>
          <a:noFill/>
          <a:ln>
            <a:solidFill>
              <a:schemeClr val="tx1">
                <a:lumMod val="50000"/>
                <a:lumOff val="50000"/>
              </a:schemeClr>
            </a:solidFill>
          </a:ln>
        </p:spPr>
        <p:txBody>
          <a:bodyPr wrap="square" rtlCol="0">
            <a:noAutofit/>
          </a:bodyPr>
          <a:lstStyle/>
          <a:p>
            <a:pPr>
              <a:spcAft>
                <a:spcPts val="200"/>
              </a:spcAft>
            </a:pPr>
            <a:r>
              <a:rPr lang="en-US" b="1" dirty="0">
                <a:latin typeface="Calibri" panose="020F0502020204030204" pitchFamily="34" charset="0"/>
                <a:cs typeface="Calibri" panose="020F0502020204030204" pitchFamily="34" charset="0"/>
              </a:rPr>
              <a:t>Interpretation and implication</a:t>
            </a:r>
            <a:endParaRPr lang="en-GB" sz="1600" dirty="0">
              <a:latin typeface="Calibri" panose="020F0502020204030204" pitchFamily="34" charset="0"/>
              <a:cs typeface="Calibri" panose="020F0502020204030204" pitchFamily="34" charset="0"/>
            </a:endParaRPr>
          </a:p>
        </p:txBody>
      </p:sp>
      <p:sp>
        <p:nvSpPr>
          <p:cNvPr id="12" name="Rechteck 11">
            <a:extLst>
              <a:ext uri="{FF2B5EF4-FFF2-40B4-BE49-F238E27FC236}">
                <a16:creationId xmlns:a16="http://schemas.microsoft.com/office/drawing/2014/main" id="{B0EDEC47-839B-4502-BDB3-0CFE3F8F1018}"/>
              </a:ext>
            </a:extLst>
          </p:cNvPr>
          <p:cNvSpPr/>
          <p:nvPr/>
        </p:nvSpPr>
        <p:spPr bwMode="auto">
          <a:xfrm>
            <a:off x="4655840" y="1268413"/>
            <a:ext cx="7272636" cy="2967665"/>
          </a:xfrm>
          <a:prstGeom prst="rect">
            <a:avLst/>
          </a:prstGeom>
          <a:noFill/>
          <a:ln w="9525" cap="flat" cmpd="sng" algn="ctr">
            <a:solidFill>
              <a:schemeClr val="tx1">
                <a:lumMod val="50000"/>
                <a:lumOff val="50000"/>
              </a:schemeClr>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266700" marR="0" indent="-177800" algn="l" defTabSz="914400" rtl="0" eaLnBrk="0" fontAlgn="base" latinLnBrk="0" hangingPunct="0">
              <a:lnSpc>
                <a:spcPct val="100000"/>
              </a:lnSpc>
              <a:spcBef>
                <a:spcPct val="0"/>
              </a:spcBef>
              <a:spcAft>
                <a:spcPct val="0"/>
              </a:spcAft>
              <a:buClrTx/>
              <a:buSzTx/>
              <a:buFontTx/>
              <a:buNone/>
              <a:tabLst/>
            </a:pPr>
            <a:r>
              <a:rPr kumimoji="0" lang="de-DE" sz="1400" b="1" i="0" u="none" strike="noStrike" cap="none" normalizeH="0" baseline="0" dirty="0" err="1">
                <a:ln>
                  <a:noFill/>
                </a:ln>
                <a:solidFill>
                  <a:schemeClr val="tx2"/>
                </a:solidFill>
                <a:effectLst/>
                <a:latin typeface="Calibri" panose="020F0502020204030204" pitchFamily="34" charset="0"/>
                <a:cs typeface="Calibri" panose="020F0502020204030204" pitchFamily="34" charset="0"/>
              </a:rPr>
              <a:t>Results</a:t>
            </a: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kumimoji="0" lang="en-GB" sz="1200" i="0" u="none" strike="noStrike" cap="none" normalizeH="0" baseline="0" dirty="0">
              <a:ln>
                <a:noFill/>
              </a:ln>
              <a:solidFill>
                <a:schemeClr val="tx2"/>
              </a:solidFill>
              <a:effectLst/>
              <a:latin typeface="Calibri" panose="020F0502020204030204" pitchFamily="34" charset="0"/>
              <a:cs typeface="Calibri" panose="020F0502020204030204" pitchFamily="34" charset="0"/>
            </a:endParaRPr>
          </a:p>
        </p:txBody>
      </p:sp>
      <p:sp>
        <p:nvSpPr>
          <p:cNvPr id="13" name="Rectangle 5">
            <a:extLst>
              <a:ext uri="{FF2B5EF4-FFF2-40B4-BE49-F238E27FC236}">
                <a16:creationId xmlns:a16="http://schemas.microsoft.com/office/drawing/2014/main" id="{953DF300-FDEB-45E2-B75B-FCA76013FEDC}"/>
              </a:ext>
            </a:extLst>
          </p:cNvPr>
          <p:cNvSpPr txBox="1">
            <a:spLocks noChangeArrowheads="1"/>
          </p:cNvSpPr>
          <p:nvPr/>
        </p:nvSpPr>
        <p:spPr bwMode="auto">
          <a:xfrm>
            <a:off x="11324" y="66198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eaLnBrk="0" fontAlgn="base" hangingPunct="0">
              <a:spcBef>
                <a:spcPct val="0"/>
              </a:spcBef>
              <a:spcAft>
                <a:spcPct val="0"/>
              </a:spcAft>
              <a:defRPr sz="2200">
                <a:solidFill>
                  <a:schemeClr val="tx2"/>
                </a:solidFill>
                <a:latin typeface="+mj-lt"/>
                <a:ea typeface="+mj-ea"/>
                <a:cs typeface="+mj-cs"/>
              </a:defRPr>
            </a:lvl1pPr>
            <a:lvl2pPr algn="l" rtl="0" eaLnBrk="0" fontAlgn="base" hangingPunct="0">
              <a:spcBef>
                <a:spcPct val="0"/>
              </a:spcBef>
              <a:spcAft>
                <a:spcPct val="0"/>
              </a:spcAft>
              <a:defRPr sz="2200">
                <a:solidFill>
                  <a:schemeClr val="tx2"/>
                </a:solidFill>
                <a:latin typeface="Verdana Ref" pitchFamily="34" charset="0"/>
              </a:defRPr>
            </a:lvl2pPr>
            <a:lvl3pPr algn="l" rtl="0" eaLnBrk="0" fontAlgn="base" hangingPunct="0">
              <a:spcBef>
                <a:spcPct val="0"/>
              </a:spcBef>
              <a:spcAft>
                <a:spcPct val="0"/>
              </a:spcAft>
              <a:defRPr sz="2200">
                <a:solidFill>
                  <a:schemeClr val="tx2"/>
                </a:solidFill>
                <a:latin typeface="Verdana Ref" pitchFamily="34" charset="0"/>
              </a:defRPr>
            </a:lvl3pPr>
            <a:lvl4pPr algn="l" rtl="0" eaLnBrk="0" fontAlgn="base" hangingPunct="0">
              <a:spcBef>
                <a:spcPct val="0"/>
              </a:spcBef>
              <a:spcAft>
                <a:spcPct val="0"/>
              </a:spcAft>
              <a:defRPr sz="2200">
                <a:solidFill>
                  <a:schemeClr val="tx2"/>
                </a:solidFill>
                <a:latin typeface="Verdana Ref" pitchFamily="34" charset="0"/>
              </a:defRPr>
            </a:lvl4pPr>
            <a:lvl5pPr algn="l" rtl="0" eaLnBrk="0" fontAlgn="base" hangingPunct="0">
              <a:spcBef>
                <a:spcPct val="0"/>
              </a:spcBef>
              <a:spcAft>
                <a:spcPct val="0"/>
              </a:spcAft>
              <a:defRPr sz="2200">
                <a:solidFill>
                  <a:schemeClr val="tx2"/>
                </a:solidFill>
                <a:latin typeface="Verdana Ref" pitchFamily="34" charset="0"/>
              </a:defRPr>
            </a:lvl5pPr>
            <a:lvl6pPr marL="457200" algn="l" rtl="0" eaLnBrk="0" fontAlgn="base" hangingPunct="0">
              <a:spcBef>
                <a:spcPct val="0"/>
              </a:spcBef>
              <a:spcAft>
                <a:spcPct val="0"/>
              </a:spcAft>
              <a:defRPr sz="2200">
                <a:solidFill>
                  <a:schemeClr val="tx2"/>
                </a:solidFill>
                <a:latin typeface="Verdana Ref" pitchFamily="34" charset="0"/>
              </a:defRPr>
            </a:lvl6pPr>
            <a:lvl7pPr marL="914400" algn="l" rtl="0" eaLnBrk="0" fontAlgn="base" hangingPunct="0">
              <a:spcBef>
                <a:spcPct val="0"/>
              </a:spcBef>
              <a:spcAft>
                <a:spcPct val="0"/>
              </a:spcAft>
              <a:defRPr sz="2200">
                <a:solidFill>
                  <a:schemeClr val="tx2"/>
                </a:solidFill>
                <a:latin typeface="Verdana Ref" pitchFamily="34" charset="0"/>
              </a:defRPr>
            </a:lvl7pPr>
            <a:lvl8pPr marL="1371600" algn="l" rtl="0" eaLnBrk="0" fontAlgn="base" hangingPunct="0">
              <a:spcBef>
                <a:spcPct val="0"/>
              </a:spcBef>
              <a:spcAft>
                <a:spcPct val="0"/>
              </a:spcAft>
              <a:defRPr sz="2200">
                <a:solidFill>
                  <a:schemeClr val="tx2"/>
                </a:solidFill>
                <a:latin typeface="Verdana Ref" pitchFamily="34" charset="0"/>
              </a:defRPr>
            </a:lvl8pPr>
            <a:lvl9pPr marL="1828800" algn="l" rtl="0" eaLnBrk="0" fontAlgn="base" hangingPunct="0">
              <a:spcBef>
                <a:spcPct val="0"/>
              </a:spcBef>
              <a:spcAft>
                <a:spcPct val="0"/>
              </a:spcAft>
              <a:defRPr sz="2200">
                <a:solidFill>
                  <a:schemeClr val="tx2"/>
                </a:solidFill>
                <a:latin typeface="Verdana Ref" pitchFamily="34" charset="0"/>
              </a:defRPr>
            </a:lvl9pPr>
          </a:lstStyle>
          <a:p>
            <a:pPr algn="ctr"/>
            <a:r>
              <a:rPr lang="en-GB" sz="1800" b="1" i="1" kern="1200" dirty="0">
                <a:solidFill>
                  <a:schemeClr val="tx1"/>
                </a:solidFill>
                <a:latin typeface="Calibri" pitchFamily="34" charset="0"/>
                <a:ea typeface="+mn-ea"/>
                <a:cs typeface="+mn-cs"/>
              </a:rPr>
              <a:t>Note: Summarize the key message of this slide in the header (here) and footer (below) …</a:t>
            </a:r>
            <a:endParaRPr lang="de-DE" sz="1800" b="1" i="1" kern="1200" dirty="0">
              <a:solidFill>
                <a:schemeClr val="tx1"/>
              </a:solidFill>
              <a:latin typeface="Calibri" pitchFamily="34" charset="0"/>
              <a:ea typeface="+mn-ea"/>
              <a:cs typeface="+mn-cs"/>
            </a:endParaRPr>
          </a:p>
        </p:txBody>
      </p:sp>
      <p:sp>
        <p:nvSpPr>
          <p:cNvPr id="14" name="Rectangle 8">
            <a:extLst>
              <a:ext uri="{FF2B5EF4-FFF2-40B4-BE49-F238E27FC236}">
                <a16:creationId xmlns:a16="http://schemas.microsoft.com/office/drawing/2014/main" id="{BB8A4273-E3FD-439E-9ECC-6F804DF15C56}"/>
              </a:ext>
            </a:extLst>
          </p:cNvPr>
          <p:cNvSpPr>
            <a:spLocks noChangeArrowheads="1"/>
          </p:cNvSpPr>
          <p:nvPr/>
        </p:nvSpPr>
        <p:spPr bwMode="auto">
          <a:xfrm>
            <a:off x="11324" y="623093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dirty="0">
                <a:solidFill>
                  <a:schemeClr val="tx1"/>
                </a:solidFill>
                <a:latin typeface="Calibri" pitchFamily="34" charset="0"/>
              </a:rPr>
              <a:t>... in one or two easy-to-understand statements for Six Sigma non-experts</a:t>
            </a:r>
            <a:endParaRPr lang="de-DE" sz="1800" b="1" i="1" dirty="0">
              <a:solidFill>
                <a:schemeClr val="tx1"/>
              </a:solidFill>
              <a:latin typeface="Calibri" pitchFamily="34" charset="0"/>
            </a:endParaRPr>
          </a:p>
        </p:txBody>
      </p:sp>
      <p:sp>
        <p:nvSpPr>
          <p:cNvPr id="16" name="Textfeld 15">
            <a:extLst>
              <a:ext uri="{FF2B5EF4-FFF2-40B4-BE49-F238E27FC236}">
                <a16:creationId xmlns:a16="http://schemas.microsoft.com/office/drawing/2014/main" id="{446EA133-4D5A-4033-9D91-B20EAECBF31F}"/>
              </a:ext>
            </a:extLst>
          </p:cNvPr>
          <p:cNvSpPr txBox="1"/>
          <p:nvPr/>
        </p:nvSpPr>
        <p:spPr>
          <a:xfrm rot="21027142">
            <a:off x="706339" y="2074353"/>
            <a:ext cx="3679564" cy="523220"/>
          </a:xfrm>
          <a:prstGeom prst="rect">
            <a:avLst/>
          </a:prstGeom>
          <a:noFill/>
        </p:spPr>
        <p:txBody>
          <a:bodyPr wrap="square" rtlCol="0">
            <a:spAutoFit/>
          </a:bodyPr>
          <a:lstStyle/>
          <a:p>
            <a:r>
              <a:rPr lang="de-DE" dirty="0" err="1">
                <a:solidFill>
                  <a:srgbClr val="FF0000"/>
                </a:solidFill>
              </a:rPr>
              <a:t>Example</a:t>
            </a:r>
            <a:r>
              <a:rPr lang="de-DE" dirty="0">
                <a:solidFill>
                  <a:srgbClr val="FF0000"/>
                </a:solidFill>
              </a:rPr>
              <a:t>: </a:t>
            </a:r>
            <a:r>
              <a:rPr lang="de-DE" dirty="0" err="1">
                <a:solidFill>
                  <a:srgbClr val="FF0000"/>
                </a:solidFill>
              </a:rPr>
              <a:t>please</a:t>
            </a:r>
            <a:r>
              <a:rPr lang="de-DE" dirty="0">
                <a:solidFill>
                  <a:srgbClr val="FF0000"/>
                </a:solidFill>
              </a:rPr>
              <a:t> </a:t>
            </a:r>
            <a:r>
              <a:rPr lang="de-DE" dirty="0" err="1">
                <a:solidFill>
                  <a:srgbClr val="FF0000"/>
                </a:solidFill>
              </a:rPr>
              <a:t>replace</a:t>
            </a:r>
            <a:r>
              <a:rPr lang="de-DE" dirty="0">
                <a:solidFill>
                  <a:srgbClr val="FF0000"/>
                </a:solidFill>
              </a:rPr>
              <a:t> </a:t>
            </a:r>
            <a:r>
              <a:rPr lang="de-DE" dirty="0" err="1">
                <a:solidFill>
                  <a:srgbClr val="FF0000"/>
                </a:solidFill>
              </a:rPr>
              <a:t>example</a:t>
            </a:r>
            <a:r>
              <a:rPr lang="de-DE" dirty="0">
                <a:solidFill>
                  <a:srgbClr val="FF0000"/>
                </a:solidFill>
              </a:rPr>
              <a:t> </a:t>
            </a:r>
            <a:r>
              <a:rPr lang="de-DE" dirty="0" err="1">
                <a:solidFill>
                  <a:srgbClr val="FF0000"/>
                </a:solidFill>
              </a:rPr>
              <a:t>content</a:t>
            </a:r>
            <a:endParaRPr lang="de-DE" dirty="0">
              <a:solidFill>
                <a:srgbClr val="FF0000"/>
              </a:solidFill>
            </a:endParaRPr>
          </a:p>
          <a:p>
            <a:r>
              <a:rPr lang="de-DE" dirty="0" err="1">
                <a:solidFill>
                  <a:srgbClr val="FF0000"/>
                </a:solidFill>
              </a:rPr>
              <a:t>by</a:t>
            </a:r>
            <a:r>
              <a:rPr lang="de-DE" dirty="0">
                <a:solidFill>
                  <a:srgbClr val="FF0000"/>
                </a:solidFill>
              </a:rPr>
              <a:t> </a:t>
            </a:r>
            <a:r>
              <a:rPr lang="de-DE" dirty="0" err="1">
                <a:solidFill>
                  <a:srgbClr val="FF0000"/>
                </a:solidFill>
              </a:rPr>
              <a:t>information</a:t>
            </a:r>
            <a:r>
              <a:rPr lang="de-DE" dirty="0">
                <a:solidFill>
                  <a:srgbClr val="FF0000"/>
                </a:solidFill>
              </a:rPr>
              <a:t> </a:t>
            </a:r>
            <a:r>
              <a:rPr lang="de-DE" dirty="0" err="1">
                <a:solidFill>
                  <a:srgbClr val="FF0000"/>
                </a:solidFill>
              </a:rPr>
              <a:t>about</a:t>
            </a:r>
            <a:r>
              <a:rPr lang="de-DE" dirty="0">
                <a:solidFill>
                  <a:srgbClr val="FF0000"/>
                </a:solidFill>
              </a:rPr>
              <a:t> </a:t>
            </a:r>
            <a:r>
              <a:rPr lang="de-DE" dirty="0" err="1">
                <a:solidFill>
                  <a:srgbClr val="FF0000"/>
                </a:solidFill>
              </a:rPr>
              <a:t>your</a:t>
            </a:r>
            <a:r>
              <a:rPr lang="de-DE" dirty="0">
                <a:solidFill>
                  <a:srgbClr val="FF0000"/>
                </a:solidFill>
              </a:rPr>
              <a:t> </a:t>
            </a:r>
            <a:r>
              <a:rPr lang="de-DE" dirty="0" err="1">
                <a:solidFill>
                  <a:srgbClr val="FF0000"/>
                </a:solidFill>
              </a:rPr>
              <a:t>project</a:t>
            </a:r>
            <a:r>
              <a:rPr lang="de-DE" dirty="0">
                <a:solidFill>
                  <a:srgbClr val="FF0000"/>
                </a:solidFill>
              </a:rPr>
              <a:t>  </a:t>
            </a:r>
            <a:endParaRPr lang="en-GB" dirty="0">
              <a:solidFill>
                <a:srgbClr val="FF0000"/>
              </a:solidFill>
            </a:endParaRPr>
          </a:p>
        </p:txBody>
      </p:sp>
    </p:spTree>
    <p:custDataLst>
      <p:tags r:id="rId1"/>
    </p:custDataLst>
    <p:extLst>
      <p:ext uri="{BB962C8B-B14F-4D97-AF65-F5344CB8AC3E}">
        <p14:creationId xmlns:p14="http://schemas.microsoft.com/office/powerpoint/2010/main" val="2761618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 name="Grafik 4"/>
          <p:cNvPicPr>
            <a:picLocks noChangeAspect="1"/>
          </p:cNvPicPr>
          <p:nvPr/>
        </p:nvPicPr>
        <p:blipFill>
          <a:blip r:embed="rId4"/>
          <a:stretch>
            <a:fillRect/>
          </a:stretch>
        </p:blipFill>
        <p:spPr>
          <a:xfrm>
            <a:off x="262086" y="1261391"/>
            <a:ext cx="4249738" cy="3187256"/>
          </a:xfrm>
          <a:prstGeom prst="rect">
            <a:avLst/>
          </a:prstGeom>
        </p:spPr>
      </p:pic>
      <p:sp>
        <p:nvSpPr>
          <p:cNvPr id="16" name="Rectangle 9"/>
          <p:cNvSpPr>
            <a:spLocks noChangeArrowheads="1"/>
          </p:cNvSpPr>
          <p:nvPr/>
        </p:nvSpPr>
        <p:spPr bwMode="auto">
          <a:xfrm>
            <a:off x="263353" y="224648"/>
            <a:ext cx="5832648" cy="1103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152400" rIns="0" bIns="152400" anchor="ctr"/>
          <a:lstStyle/>
          <a:p>
            <a:pPr defTabSz="762000"/>
            <a:r>
              <a:rPr lang="en-US" sz="800" dirty="0">
                <a:solidFill>
                  <a:schemeClr val="tx1"/>
                </a:solidFill>
                <a:latin typeface="Verdana" panose="020B0604030504040204" pitchFamily="34" charset="0"/>
                <a:ea typeface="Verdana" panose="020B0604030504040204" pitchFamily="34" charset="0"/>
                <a:cs typeface="Verdana" panose="020B0604030504040204" pitchFamily="34" charset="0"/>
              </a:rPr>
              <a:t>DMAI</a:t>
            </a:r>
            <a:r>
              <a:rPr lang="en-US" sz="800" b="1" dirty="0">
                <a:solidFill>
                  <a:srgbClr val="CC00CC"/>
                </a:solidFill>
                <a:latin typeface="Verdana" panose="020B0604030504040204" pitchFamily="34" charset="0"/>
                <a:ea typeface="Verdana" panose="020B0604030504040204" pitchFamily="34" charset="0"/>
                <a:cs typeface="Verdana" panose="020B0604030504040204" pitchFamily="34" charset="0"/>
              </a:rPr>
              <a:t>C</a:t>
            </a:r>
            <a:r>
              <a:rPr lang="en-US" sz="800" dirty="0">
                <a:solidFill>
                  <a:schemeClr val="tx1"/>
                </a:solidFill>
                <a:latin typeface="Verdana" panose="020B0604030504040204" pitchFamily="34" charset="0"/>
                <a:ea typeface="Verdana" panose="020B0604030504040204" pitchFamily="34" charset="0"/>
                <a:cs typeface="Verdana" panose="020B0604030504040204" pitchFamily="34" charset="0"/>
              </a:rPr>
              <a:t> &gt; </a:t>
            </a:r>
            <a:r>
              <a:rPr lang="en-US" sz="800" dirty="0">
                <a:solidFill>
                  <a:schemeClr val="tx1"/>
                </a:solidFill>
                <a:latin typeface="Verdana" pitchFamily="34" charset="0"/>
              </a:rPr>
              <a:t>Process </a:t>
            </a:r>
            <a:r>
              <a:rPr lang="en-US" sz="800" dirty="0">
                <a:solidFill>
                  <a:schemeClr val="tx1"/>
                </a:solidFill>
              </a:rPr>
              <a:t>Performance &gt;&gt; Process Capability</a:t>
            </a:r>
            <a:endParaRPr lang="en-US" sz="80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20" name="Textfeld 19">
            <a:extLst>
              <a:ext uri="{FF2B5EF4-FFF2-40B4-BE49-F238E27FC236}">
                <a16:creationId xmlns:a16="http://schemas.microsoft.com/office/drawing/2014/main" id="{7EF0ECBD-B225-4F88-8EB9-12AB27C071C1}"/>
              </a:ext>
            </a:extLst>
          </p:cNvPr>
          <p:cNvSpPr txBox="1"/>
          <p:nvPr/>
        </p:nvSpPr>
        <p:spPr>
          <a:xfrm>
            <a:off x="263526" y="4545123"/>
            <a:ext cx="11664948" cy="1549289"/>
          </a:xfrm>
          <a:prstGeom prst="rect">
            <a:avLst/>
          </a:prstGeom>
          <a:noFill/>
          <a:ln>
            <a:solidFill>
              <a:schemeClr val="tx1">
                <a:lumMod val="50000"/>
                <a:lumOff val="50000"/>
              </a:schemeClr>
            </a:solidFill>
          </a:ln>
        </p:spPr>
        <p:txBody>
          <a:bodyPr wrap="square" rtlCol="0">
            <a:noAutofit/>
          </a:bodyPr>
          <a:lstStyle/>
          <a:p>
            <a:pPr>
              <a:spcAft>
                <a:spcPts val="200"/>
              </a:spcAft>
            </a:pPr>
            <a:r>
              <a:rPr lang="en-US" b="1" dirty="0">
                <a:latin typeface="Calibri" panose="020F0502020204030204" pitchFamily="34" charset="0"/>
                <a:cs typeface="Calibri" panose="020F0502020204030204" pitchFamily="34" charset="0"/>
              </a:rPr>
              <a:t>Interpretation and implication</a:t>
            </a:r>
            <a:endParaRPr lang="en-GB" sz="1600" dirty="0">
              <a:latin typeface="Calibri" panose="020F0502020204030204" pitchFamily="34" charset="0"/>
              <a:cs typeface="Calibri" panose="020F0502020204030204" pitchFamily="34" charset="0"/>
            </a:endParaRPr>
          </a:p>
        </p:txBody>
      </p:sp>
      <p:sp>
        <p:nvSpPr>
          <p:cNvPr id="21" name="Rechteck 20">
            <a:extLst>
              <a:ext uri="{FF2B5EF4-FFF2-40B4-BE49-F238E27FC236}">
                <a16:creationId xmlns:a16="http://schemas.microsoft.com/office/drawing/2014/main" id="{8C59463F-4D08-4733-9238-4A7C6834E05C}"/>
              </a:ext>
            </a:extLst>
          </p:cNvPr>
          <p:cNvSpPr/>
          <p:nvPr/>
        </p:nvSpPr>
        <p:spPr bwMode="auto">
          <a:xfrm>
            <a:off x="4619625" y="1268413"/>
            <a:ext cx="7308851" cy="3180234"/>
          </a:xfrm>
          <a:prstGeom prst="rect">
            <a:avLst/>
          </a:prstGeom>
          <a:noFill/>
          <a:ln w="9525" cap="flat" cmpd="sng" algn="ctr">
            <a:solidFill>
              <a:schemeClr val="tx1">
                <a:lumMod val="50000"/>
                <a:lumOff val="50000"/>
              </a:schemeClr>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266700" marR="0" indent="-177800" algn="l" defTabSz="914400" rtl="0" eaLnBrk="0" fontAlgn="base" latinLnBrk="0" hangingPunct="0">
              <a:lnSpc>
                <a:spcPct val="100000"/>
              </a:lnSpc>
              <a:spcBef>
                <a:spcPct val="0"/>
              </a:spcBef>
              <a:spcAft>
                <a:spcPct val="0"/>
              </a:spcAft>
              <a:buClrTx/>
              <a:buSzTx/>
              <a:buFontTx/>
              <a:buNone/>
              <a:tabLst/>
            </a:pPr>
            <a:r>
              <a:rPr kumimoji="0" lang="de-DE" sz="1400" b="1" i="0" u="none" strike="noStrike" cap="none" normalizeH="0" baseline="0" dirty="0" err="1">
                <a:ln>
                  <a:noFill/>
                </a:ln>
                <a:solidFill>
                  <a:schemeClr val="tx2"/>
                </a:solidFill>
                <a:effectLst/>
                <a:latin typeface="Calibri" panose="020F0502020204030204" pitchFamily="34" charset="0"/>
                <a:cs typeface="Calibri" panose="020F0502020204030204" pitchFamily="34" charset="0"/>
              </a:rPr>
              <a:t>Results</a:t>
            </a: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kumimoji="0" lang="en-GB" sz="1200" i="0" u="none" strike="noStrike" cap="none" normalizeH="0" baseline="0" dirty="0">
              <a:ln>
                <a:noFill/>
              </a:ln>
              <a:solidFill>
                <a:schemeClr val="tx2"/>
              </a:solidFill>
              <a:effectLst/>
              <a:latin typeface="Calibri" panose="020F0502020204030204" pitchFamily="34" charset="0"/>
              <a:cs typeface="Calibri" panose="020F0502020204030204" pitchFamily="34" charset="0"/>
            </a:endParaRPr>
          </a:p>
        </p:txBody>
      </p:sp>
      <p:sp>
        <p:nvSpPr>
          <p:cNvPr id="22" name="Rectangle 5">
            <a:extLst>
              <a:ext uri="{FF2B5EF4-FFF2-40B4-BE49-F238E27FC236}">
                <a16:creationId xmlns:a16="http://schemas.microsoft.com/office/drawing/2014/main" id="{6CD409A6-9F1C-4754-ADA6-81386B53E03A}"/>
              </a:ext>
            </a:extLst>
          </p:cNvPr>
          <p:cNvSpPr txBox="1">
            <a:spLocks noChangeArrowheads="1"/>
          </p:cNvSpPr>
          <p:nvPr/>
        </p:nvSpPr>
        <p:spPr bwMode="auto">
          <a:xfrm>
            <a:off x="11324" y="66198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eaLnBrk="0" fontAlgn="base" hangingPunct="0">
              <a:spcBef>
                <a:spcPct val="0"/>
              </a:spcBef>
              <a:spcAft>
                <a:spcPct val="0"/>
              </a:spcAft>
              <a:defRPr sz="2200">
                <a:solidFill>
                  <a:schemeClr val="tx2"/>
                </a:solidFill>
                <a:latin typeface="+mj-lt"/>
                <a:ea typeface="+mj-ea"/>
                <a:cs typeface="+mj-cs"/>
              </a:defRPr>
            </a:lvl1pPr>
            <a:lvl2pPr algn="l" rtl="0" eaLnBrk="0" fontAlgn="base" hangingPunct="0">
              <a:spcBef>
                <a:spcPct val="0"/>
              </a:spcBef>
              <a:spcAft>
                <a:spcPct val="0"/>
              </a:spcAft>
              <a:defRPr sz="2200">
                <a:solidFill>
                  <a:schemeClr val="tx2"/>
                </a:solidFill>
                <a:latin typeface="Verdana Ref" pitchFamily="34" charset="0"/>
              </a:defRPr>
            </a:lvl2pPr>
            <a:lvl3pPr algn="l" rtl="0" eaLnBrk="0" fontAlgn="base" hangingPunct="0">
              <a:spcBef>
                <a:spcPct val="0"/>
              </a:spcBef>
              <a:spcAft>
                <a:spcPct val="0"/>
              </a:spcAft>
              <a:defRPr sz="2200">
                <a:solidFill>
                  <a:schemeClr val="tx2"/>
                </a:solidFill>
                <a:latin typeface="Verdana Ref" pitchFamily="34" charset="0"/>
              </a:defRPr>
            </a:lvl3pPr>
            <a:lvl4pPr algn="l" rtl="0" eaLnBrk="0" fontAlgn="base" hangingPunct="0">
              <a:spcBef>
                <a:spcPct val="0"/>
              </a:spcBef>
              <a:spcAft>
                <a:spcPct val="0"/>
              </a:spcAft>
              <a:defRPr sz="2200">
                <a:solidFill>
                  <a:schemeClr val="tx2"/>
                </a:solidFill>
                <a:latin typeface="Verdana Ref" pitchFamily="34" charset="0"/>
              </a:defRPr>
            </a:lvl4pPr>
            <a:lvl5pPr algn="l" rtl="0" eaLnBrk="0" fontAlgn="base" hangingPunct="0">
              <a:spcBef>
                <a:spcPct val="0"/>
              </a:spcBef>
              <a:spcAft>
                <a:spcPct val="0"/>
              </a:spcAft>
              <a:defRPr sz="2200">
                <a:solidFill>
                  <a:schemeClr val="tx2"/>
                </a:solidFill>
                <a:latin typeface="Verdana Ref" pitchFamily="34" charset="0"/>
              </a:defRPr>
            </a:lvl5pPr>
            <a:lvl6pPr marL="457200" algn="l" rtl="0" eaLnBrk="0" fontAlgn="base" hangingPunct="0">
              <a:spcBef>
                <a:spcPct val="0"/>
              </a:spcBef>
              <a:spcAft>
                <a:spcPct val="0"/>
              </a:spcAft>
              <a:defRPr sz="2200">
                <a:solidFill>
                  <a:schemeClr val="tx2"/>
                </a:solidFill>
                <a:latin typeface="Verdana Ref" pitchFamily="34" charset="0"/>
              </a:defRPr>
            </a:lvl6pPr>
            <a:lvl7pPr marL="914400" algn="l" rtl="0" eaLnBrk="0" fontAlgn="base" hangingPunct="0">
              <a:spcBef>
                <a:spcPct val="0"/>
              </a:spcBef>
              <a:spcAft>
                <a:spcPct val="0"/>
              </a:spcAft>
              <a:defRPr sz="2200">
                <a:solidFill>
                  <a:schemeClr val="tx2"/>
                </a:solidFill>
                <a:latin typeface="Verdana Ref" pitchFamily="34" charset="0"/>
              </a:defRPr>
            </a:lvl7pPr>
            <a:lvl8pPr marL="1371600" algn="l" rtl="0" eaLnBrk="0" fontAlgn="base" hangingPunct="0">
              <a:spcBef>
                <a:spcPct val="0"/>
              </a:spcBef>
              <a:spcAft>
                <a:spcPct val="0"/>
              </a:spcAft>
              <a:defRPr sz="2200">
                <a:solidFill>
                  <a:schemeClr val="tx2"/>
                </a:solidFill>
                <a:latin typeface="Verdana Ref" pitchFamily="34" charset="0"/>
              </a:defRPr>
            </a:lvl8pPr>
            <a:lvl9pPr marL="1828800" algn="l" rtl="0" eaLnBrk="0" fontAlgn="base" hangingPunct="0">
              <a:spcBef>
                <a:spcPct val="0"/>
              </a:spcBef>
              <a:spcAft>
                <a:spcPct val="0"/>
              </a:spcAft>
              <a:defRPr sz="2200">
                <a:solidFill>
                  <a:schemeClr val="tx2"/>
                </a:solidFill>
                <a:latin typeface="Verdana Ref" pitchFamily="34" charset="0"/>
              </a:defRPr>
            </a:lvl9pPr>
          </a:lstStyle>
          <a:p>
            <a:pPr algn="ctr"/>
            <a:r>
              <a:rPr lang="en-GB" sz="1800" b="1" i="1" kern="1200" dirty="0">
                <a:solidFill>
                  <a:schemeClr val="tx1"/>
                </a:solidFill>
                <a:latin typeface="Calibri" pitchFamily="34" charset="0"/>
                <a:ea typeface="+mn-ea"/>
                <a:cs typeface="+mn-cs"/>
              </a:rPr>
              <a:t>Note: Summarize the key message of this slide in the header (here) and footer (below) …</a:t>
            </a:r>
            <a:endParaRPr lang="de-DE" sz="1800" b="1" i="1" kern="1200" dirty="0">
              <a:solidFill>
                <a:schemeClr val="tx1"/>
              </a:solidFill>
              <a:latin typeface="Calibri" pitchFamily="34" charset="0"/>
              <a:ea typeface="+mn-ea"/>
              <a:cs typeface="+mn-cs"/>
            </a:endParaRPr>
          </a:p>
        </p:txBody>
      </p:sp>
      <p:sp>
        <p:nvSpPr>
          <p:cNvPr id="23" name="Rectangle 8">
            <a:extLst>
              <a:ext uri="{FF2B5EF4-FFF2-40B4-BE49-F238E27FC236}">
                <a16:creationId xmlns:a16="http://schemas.microsoft.com/office/drawing/2014/main" id="{ED633E82-F491-4476-A314-DDDBD8A3E2D1}"/>
              </a:ext>
            </a:extLst>
          </p:cNvPr>
          <p:cNvSpPr>
            <a:spLocks noChangeArrowheads="1"/>
          </p:cNvSpPr>
          <p:nvPr/>
        </p:nvSpPr>
        <p:spPr bwMode="auto">
          <a:xfrm>
            <a:off x="11324" y="623093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dirty="0">
                <a:solidFill>
                  <a:schemeClr val="tx1"/>
                </a:solidFill>
                <a:latin typeface="Calibri" pitchFamily="34" charset="0"/>
              </a:rPr>
              <a:t>... in one or two easy-to-understand statements for Six Sigma non-experts</a:t>
            </a:r>
            <a:endParaRPr lang="de-DE" sz="1800" b="1" i="1" dirty="0">
              <a:solidFill>
                <a:schemeClr val="tx1"/>
              </a:solidFill>
              <a:latin typeface="Calibri" pitchFamily="34" charset="0"/>
            </a:endParaRPr>
          </a:p>
        </p:txBody>
      </p:sp>
      <p:sp>
        <p:nvSpPr>
          <p:cNvPr id="25" name="Textfeld 24">
            <a:extLst>
              <a:ext uri="{FF2B5EF4-FFF2-40B4-BE49-F238E27FC236}">
                <a16:creationId xmlns:a16="http://schemas.microsoft.com/office/drawing/2014/main" id="{C6D06A25-1E18-471C-9C75-D08067F92F04}"/>
              </a:ext>
            </a:extLst>
          </p:cNvPr>
          <p:cNvSpPr txBox="1"/>
          <p:nvPr/>
        </p:nvSpPr>
        <p:spPr>
          <a:xfrm rot="21027142">
            <a:off x="706339" y="2074353"/>
            <a:ext cx="3679564" cy="523220"/>
          </a:xfrm>
          <a:prstGeom prst="rect">
            <a:avLst/>
          </a:prstGeom>
          <a:noFill/>
        </p:spPr>
        <p:txBody>
          <a:bodyPr wrap="square" rtlCol="0">
            <a:spAutoFit/>
          </a:bodyPr>
          <a:lstStyle/>
          <a:p>
            <a:r>
              <a:rPr lang="de-DE" dirty="0" err="1">
                <a:solidFill>
                  <a:srgbClr val="FF0000"/>
                </a:solidFill>
              </a:rPr>
              <a:t>Example</a:t>
            </a:r>
            <a:r>
              <a:rPr lang="de-DE" dirty="0">
                <a:solidFill>
                  <a:srgbClr val="FF0000"/>
                </a:solidFill>
              </a:rPr>
              <a:t>: </a:t>
            </a:r>
            <a:r>
              <a:rPr lang="de-DE" dirty="0" err="1">
                <a:solidFill>
                  <a:srgbClr val="FF0000"/>
                </a:solidFill>
              </a:rPr>
              <a:t>please</a:t>
            </a:r>
            <a:r>
              <a:rPr lang="de-DE" dirty="0">
                <a:solidFill>
                  <a:srgbClr val="FF0000"/>
                </a:solidFill>
              </a:rPr>
              <a:t> </a:t>
            </a:r>
            <a:r>
              <a:rPr lang="de-DE" dirty="0" err="1">
                <a:solidFill>
                  <a:srgbClr val="FF0000"/>
                </a:solidFill>
              </a:rPr>
              <a:t>replace</a:t>
            </a:r>
            <a:r>
              <a:rPr lang="de-DE" dirty="0">
                <a:solidFill>
                  <a:srgbClr val="FF0000"/>
                </a:solidFill>
              </a:rPr>
              <a:t> </a:t>
            </a:r>
            <a:r>
              <a:rPr lang="de-DE" dirty="0" err="1">
                <a:solidFill>
                  <a:srgbClr val="FF0000"/>
                </a:solidFill>
              </a:rPr>
              <a:t>example</a:t>
            </a:r>
            <a:r>
              <a:rPr lang="de-DE" dirty="0">
                <a:solidFill>
                  <a:srgbClr val="FF0000"/>
                </a:solidFill>
              </a:rPr>
              <a:t> </a:t>
            </a:r>
            <a:r>
              <a:rPr lang="de-DE" dirty="0" err="1">
                <a:solidFill>
                  <a:srgbClr val="FF0000"/>
                </a:solidFill>
              </a:rPr>
              <a:t>content</a:t>
            </a:r>
            <a:endParaRPr lang="de-DE" dirty="0">
              <a:solidFill>
                <a:srgbClr val="FF0000"/>
              </a:solidFill>
            </a:endParaRPr>
          </a:p>
          <a:p>
            <a:r>
              <a:rPr lang="de-DE" dirty="0" err="1">
                <a:solidFill>
                  <a:srgbClr val="FF0000"/>
                </a:solidFill>
              </a:rPr>
              <a:t>by</a:t>
            </a:r>
            <a:r>
              <a:rPr lang="de-DE" dirty="0">
                <a:solidFill>
                  <a:srgbClr val="FF0000"/>
                </a:solidFill>
              </a:rPr>
              <a:t> </a:t>
            </a:r>
            <a:r>
              <a:rPr lang="de-DE" dirty="0" err="1">
                <a:solidFill>
                  <a:srgbClr val="FF0000"/>
                </a:solidFill>
              </a:rPr>
              <a:t>information</a:t>
            </a:r>
            <a:r>
              <a:rPr lang="de-DE" dirty="0">
                <a:solidFill>
                  <a:srgbClr val="FF0000"/>
                </a:solidFill>
              </a:rPr>
              <a:t> </a:t>
            </a:r>
            <a:r>
              <a:rPr lang="de-DE" dirty="0" err="1">
                <a:solidFill>
                  <a:srgbClr val="FF0000"/>
                </a:solidFill>
              </a:rPr>
              <a:t>about</a:t>
            </a:r>
            <a:r>
              <a:rPr lang="de-DE" dirty="0">
                <a:solidFill>
                  <a:srgbClr val="FF0000"/>
                </a:solidFill>
              </a:rPr>
              <a:t> </a:t>
            </a:r>
            <a:r>
              <a:rPr lang="de-DE" dirty="0" err="1">
                <a:solidFill>
                  <a:srgbClr val="FF0000"/>
                </a:solidFill>
              </a:rPr>
              <a:t>your</a:t>
            </a:r>
            <a:r>
              <a:rPr lang="de-DE" dirty="0">
                <a:solidFill>
                  <a:srgbClr val="FF0000"/>
                </a:solidFill>
              </a:rPr>
              <a:t> </a:t>
            </a:r>
            <a:r>
              <a:rPr lang="de-DE" dirty="0" err="1">
                <a:solidFill>
                  <a:srgbClr val="FF0000"/>
                </a:solidFill>
              </a:rPr>
              <a:t>project</a:t>
            </a:r>
            <a:r>
              <a:rPr lang="de-DE" dirty="0">
                <a:solidFill>
                  <a:srgbClr val="FF0000"/>
                </a:solidFill>
              </a:rPr>
              <a:t>  </a:t>
            </a:r>
            <a:endParaRPr lang="en-GB" dirty="0">
              <a:solidFill>
                <a:srgbClr val="FF0000"/>
              </a:solidFill>
            </a:endParaRPr>
          </a:p>
        </p:txBody>
      </p:sp>
      <p:sp>
        <p:nvSpPr>
          <p:cNvPr id="9" name="TextBox 8">
            <a:extLst>
              <a:ext uri="{FF2B5EF4-FFF2-40B4-BE49-F238E27FC236}">
                <a16:creationId xmlns:a16="http://schemas.microsoft.com/office/drawing/2014/main" id="{64EDEECF-D366-4734-BA55-73D5E25902EB}"/>
              </a:ext>
            </a:extLst>
          </p:cNvPr>
          <p:cNvSpPr txBox="1"/>
          <p:nvPr/>
        </p:nvSpPr>
        <p:spPr>
          <a:xfrm>
            <a:off x="587388" y="488529"/>
            <a:ext cx="2023311" cy="276999"/>
          </a:xfrm>
          <a:prstGeom prst="rect">
            <a:avLst/>
          </a:prstGeom>
          <a:noFill/>
        </p:spPr>
        <p:txBody>
          <a:bodyPr wrap="none" rtlCol="0">
            <a:spAutoFit/>
          </a:bodyPr>
          <a:lstStyle/>
          <a:p>
            <a:r>
              <a:rPr lang="de-DE" sz="1200" b="1" dirty="0" err="1">
                <a:solidFill>
                  <a:srgbClr val="FF0000"/>
                </a:solidFill>
              </a:rPr>
              <a:t>Adapt</a:t>
            </a:r>
            <a:r>
              <a:rPr lang="de-DE" sz="1200" b="1" dirty="0">
                <a:solidFill>
                  <a:srgbClr val="FF0000"/>
                </a:solidFill>
              </a:rPr>
              <a:t> Header and </a:t>
            </a:r>
            <a:r>
              <a:rPr lang="de-DE" sz="1200" b="1" dirty="0" err="1">
                <a:solidFill>
                  <a:srgbClr val="FF0000"/>
                </a:solidFill>
              </a:rPr>
              <a:t>Footer</a:t>
            </a:r>
            <a:endParaRPr lang="en-GB" sz="1200" b="1" dirty="0">
              <a:solidFill>
                <a:srgbClr val="FF0000"/>
              </a:solidFill>
            </a:endParaRPr>
          </a:p>
        </p:txBody>
      </p:sp>
    </p:spTree>
    <p:custDataLst>
      <p:tags r:id="rId1"/>
    </p:custDataLst>
    <p:extLst>
      <p:ext uri="{BB962C8B-B14F-4D97-AF65-F5344CB8AC3E}">
        <p14:creationId xmlns:p14="http://schemas.microsoft.com/office/powerpoint/2010/main" val="4083800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 name="Grafik 1"/>
          <p:cNvPicPr>
            <a:picLocks noChangeAspect="1"/>
          </p:cNvPicPr>
          <p:nvPr/>
        </p:nvPicPr>
        <p:blipFill>
          <a:blip r:embed="rId4"/>
          <a:stretch>
            <a:fillRect/>
          </a:stretch>
        </p:blipFill>
        <p:spPr>
          <a:xfrm>
            <a:off x="262086" y="1268760"/>
            <a:ext cx="4249738" cy="3187256"/>
          </a:xfrm>
          <a:prstGeom prst="rect">
            <a:avLst/>
          </a:prstGeom>
        </p:spPr>
      </p:pic>
      <p:sp>
        <p:nvSpPr>
          <p:cNvPr id="16" name="Textfeld 15">
            <a:extLst>
              <a:ext uri="{FF2B5EF4-FFF2-40B4-BE49-F238E27FC236}">
                <a16:creationId xmlns:a16="http://schemas.microsoft.com/office/drawing/2014/main" id="{7F479B31-63D0-4A63-9C85-F6B76FADCFCE}"/>
              </a:ext>
            </a:extLst>
          </p:cNvPr>
          <p:cNvSpPr txBox="1"/>
          <p:nvPr/>
        </p:nvSpPr>
        <p:spPr>
          <a:xfrm>
            <a:off x="262086" y="4545123"/>
            <a:ext cx="11666387" cy="1549289"/>
          </a:xfrm>
          <a:prstGeom prst="rect">
            <a:avLst/>
          </a:prstGeom>
          <a:noFill/>
          <a:ln>
            <a:solidFill>
              <a:schemeClr val="tx1">
                <a:lumMod val="50000"/>
                <a:lumOff val="50000"/>
              </a:schemeClr>
            </a:solidFill>
          </a:ln>
        </p:spPr>
        <p:txBody>
          <a:bodyPr wrap="square" rtlCol="0">
            <a:noAutofit/>
          </a:bodyPr>
          <a:lstStyle/>
          <a:p>
            <a:pPr>
              <a:spcAft>
                <a:spcPts val="200"/>
              </a:spcAft>
            </a:pPr>
            <a:r>
              <a:rPr lang="en-US" b="1" dirty="0">
                <a:latin typeface="Calibri" panose="020F0502020204030204" pitchFamily="34" charset="0"/>
                <a:cs typeface="Calibri" panose="020F0502020204030204" pitchFamily="34" charset="0"/>
              </a:rPr>
              <a:t>Interpretation and implication</a:t>
            </a:r>
            <a:endParaRPr lang="en-GB" sz="1600" dirty="0">
              <a:latin typeface="Calibri" panose="020F0502020204030204" pitchFamily="34" charset="0"/>
              <a:cs typeface="Calibri" panose="020F0502020204030204" pitchFamily="34" charset="0"/>
            </a:endParaRPr>
          </a:p>
        </p:txBody>
      </p:sp>
      <p:sp>
        <p:nvSpPr>
          <p:cNvPr id="20" name="Rechteck 19">
            <a:extLst>
              <a:ext uri="{FF2B5EF4-FFF2-40B4-BE49-F238E27FC236}">
                <a16:creationId xmlns:a16="http://schemas.microsoft.com/office/drawing/2014/main" id="{873A75C2-F46E-468E-9512-5DEC4C94FD1A}"/>
              </a:ext>
            </a:extLst>
          </p:cNvPr>
          <p:cNvSpPr/>
          <p:nvPr/>
        </p:nvSpPr>
        <p:spPr bwMode="auto">
          <a:xfrm>
            <a:off x="4619625" y="1268413"/>
            <a:ext cx="7308851" cy="3187256"/>
          </a:xfrm>
          <a:prstGeom prst="rect">
            <a:avLst/>
          </a:prstGeom>
          <a:noFill/>
          <a:ln w="9525" cap="flat" cmpd="sng" algn="ctr">
            <a:solidFill>
              <a:schemeClr val="tx1">
                <a:lumMod val="50000"/>
                <a:lumOff val="50000"/>
              </a:schemeClr>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266700" marR="0" indent="-177800" algn="l" defTabSz="914400" rtl="0" eaLnBrk="0" fontAlgn="base" latinLnBrk="0" hangingPunct="0">
              <a:lnSpc>
                <a:spcPct val="100000"/>
              </a:lnSpc>
              <a:spcBef>
                <a:spcPct val="0"/>
              </a:spcBef>
              <a:spcAft>
                <a:spcPct val="0"/>
              </a:spcAft>
              <a:buClrTx/>
              <a:buSzTx/>
              <a:buFontTx/>
              <a:buNone/>
              <a:tabLst/>
            </a:pPr>
            <a:r>
              <a:rPr kumimoji="0" lang="de-DE" sz="1400" b="1" i="0" u="none" strike="noStrike" cap="none" normalizeH="0" baseline="0" dirty="0" err="1">
                <a:ln>
                  <a:noFill/>
                </a:ln>
                <a:solidFill>
                  <a:schemeClr val="tx2"/>
                </a:solidFill>
                <a:effectLst/>
                <a:latin typeface="Calibri" panose="020F0502020204030204" pitchFamily="34" charset="0"/>
                <a:cs typeface="Calibri" panose="020F0502020204030204" pitchFamily="34" charset="0"/>
              </a:rPr>
              <a:t>Results</a:t>
            </a: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kumimoji="0" lang="en-GB" sz="1200" i="0" u="none" strike="noStrike" cap="none" normalizeH="0" baseline="0" dirty="0">
              <a:ln>
                <a:noFill/>
              </a:ln>
              <a:solidFill>
                <a:schemeClr val="tx2"/>
              </a:solidFill>
              <a:effectLst/>
              <a:latin typeface="Calibri" panose="020F0502020204030204" pitchFamily="34" charset="0"/>
              <a:cs typeface="Calibri" panose="020F0502020204030204" pitchFamily="34" charset="0"/>
            </a:endParaRPr>
          </a:p>
        </p:txBody>
      </p:sp>
      <p:sp>
        <p:nvSpPr>
          <p:cNvPr id="21" name="Rectangle 5">
            <a:extLst>
              <a:ext uri="{FF2B5EF4-FFF2-40B4-BE49-F238E27FC236}">
                <a16:creationId xmlns:a16="http://schemas.microsoft.com/office/drawing/2014/main" id="{BED5433E-731B-41D9-84D2-E9DC904CF535}"/>
              </a:ext>
            </a:extLst>
          </p:cNvPr>
          <p:cNvSpPr>
            <a:spLocks noGrp="1" noChangeArrowheads="1"/>
          </p:cNvSpPr>
          <p:nvPr>
            <p:ph type="title"/>
          </p:nvPr>
        </p:nvSpPr>
        <p:spPr bwMode="auto">
          <a:xfrm>
            <a:off x="11324" y="661988"/>
            <a:ext cx="9144000" cy="36671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kern="1200" dirty="0">
                <a:solidFill>
                  <a:schemeClr val="tx1"/>
                </a:solidFill>
                <a:latin typeface="Calibri" pitchFamily="34" charset="0"/>
                <a:ea typeface="+mn-ea"/>
                <a:cs typeface="+mn-cs"/>
              </a:rPr>
              <a:t>Note: Summarize the key message of this slide in the header (here) and footer (below) …</a:t>
            </a:r>
            <a:endParaRPr lang="de-DE" sz="1800" b="1" i="1" kern="1200" dirty="0">
              <a:solidFill>
                <a:schemeClr val="tx1"/>
              </a:solidFill>
              <a:latin typeface="Calibri" pitchFamily="34" charset="0"/>
              <a:ea typeface="+mn-ea"/>
              <a:cs typeface="+mn-cs"/>
            </a:endParaRPr>
          </a:p>
        </p:txBody>
      </p:sp>
      <p:sp>
        <p:nvSpPr>
          <p:cNvPr id="22" name="Rectangle 8">
            <a:extLst>
              <a:ext uri="{FF2B5EF4-FFF2-40B4-BE49-F238E27FC236}">
                <a16:creationId xmlns:a16="http://schemas.microsoft.com/office/drawing/2014/main" id="{497D38D4-66AD-403E-A849-2670EB5F7229}"/>
              </a:ext>
            </a:extLst>
          </p:cNvPr>
          <p:cNvSpPr>
            <a:spLocks noChangeArrowheads="1"/>
          </p:cNvSpPr>
          <p:nvPr/>
        </p:nvSpPr>
        <p:spPr bwMode="auto">
          <a:xfrm>
            <a:off x="11324" y="623093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dirty="0">
                <a:solidFill>
                  <a:schemeClr val="tx1"/>
                </a:solidFill>
                <a:latin typeface="Calibri" pitchFamily="34" charset="0"/>
              </a:rPr>
              <a:t>... in one or two easy-to-understand statements for Six Sigma non-experts</a:t>
            </a:r>
            <a:endParaRPr lang="de-DE" sz="1800" b="1" i="1" dirty="0">
              <a:solidFill>
                <a:schemeClr val="tx1"/>
              </a:solidFill>
              <a:latin typeface="Calibri" pitchFamily="34" charset="0"/>
            </a:endParaRPr>
          </a:p>
        </p:txBody>
      </p:sp>
      <p:sp>
        <p:nvSpPr>
          <p:cNvPr id="24" name="Textfeld 23">
            <a:extLst>
              <a:ext uri="{FF2B5EF4-FFF2-40B4-BE49-F238E27FC236}">
                <a16:creationId xmlns:a16="http://schemas.microsoft.com/office/drawing/2014/main" id="{1E5F5F62-F1FA-4399-8B0C-AC93B9674925}"/>
              </a:ext>
            </a:extLst>
          </p:cNvPr>
          <p:cNvSpPr txBox="1"/>
          <p:nvPr/>
        </p:nvSpPr>
        <p:spPr>
          <a:xfrm rot="21027142">
            <a:off x="706339" y="2074353"/>
            <a:ext cx="3679564" cy="523220"/>
          </a:xfrm>
          <a:prstGeom prst="rect">
            <a:avLst/>
          </a:prstGeom>
          <a:noFill/>
        </p:spPr>
        <p:txBody>
          <a:bodyPr wrap="square" rtlCol="0">
            <a:spAutoFit/>
          </a:bodyPr>
          <a:lstStyle/>
          <a:p>
            <a:r>
              <a:rPr lang="de-DE" dirty="0" err="1">
                <a:solidFill>
                  <a:srgbClr val="FF0000"/>
                </a:solidFill>
              </a:rPr>
              <a:t>Example</a:t>
            </a:r>
            <a:r>
              <a:rPr lang="de-DE" dirty="0">
                <a:solidFill>
                  <a:srgbClr val="FF0000"/>
                </a:solidFill>
              </a:rPr>
              <a:t>: </a:t>
            </a:r>
            <a:r>
              <a:rPr lang="de-DE" dirty="0" err="1">
                <a:solidFill>
                  <a:srgbClr val="FF0000"/>
                </a:solidFill>
              </a:rPr>
              <a:t>please</a:t>
            </a:r>
            <a:r>
              <a:rPr lang="de-DE" dirty="0">
                <a:solidFill>
                  <a:srgbClr val="FF0000"/>
                </a:solidFill>
              </a:rPr>
              <a:t> </a:t>
            </a:r>
            <a:r>
              <a:rPr lang="de-DE" dirty="0" err="1">
                <a:solidFill>
                  <a:srgbClr val="FF0000"/>
                </a:solidFill>
              </a:rPr>
              <a:t>replace</a:t>
            </a:r>
            <a:r>
              <a:rPr lang="de-DE" dirty="0">
                <a:solidFill>
                  <a:srgbClr val="FF0000"/>
                </a:solidFill>
              </a:rPr>
              <a:t> </a:t>
            </a:r>
            <a:r>
              <a:rPr lang="de-DE" dirty="0" err="1">
                <a:solidFill>
                  <a:srgbClr val="FF0000"/>
                </a:solidFill>
              </a:rPr>
              <a:t>example</a:t>
            </a:r>
            <a:r>
              <a:rPr lang="de-DE" dirty="0">
                <a:solidFill>
                  <a:srgbClr val="FF0000"/>
                </a:solidFill>
              </a:rPr>
              <a:t> </a:t>
            </a:r>
            <a:r>
              <a:rPr lang="de-DE" dirty="0" err="1">
                <a:solidFill>
                  <a:srgbClr val="FF0000"/>
                </a:solidFill>
              </a:rPr>
              <a:t>content</a:t>
            </a:r>
            <a:endParaRPr lang="de-DE" dirty="0">
              <a:solidFill>
                <a:srgbClr val="FF0000"/>
              </a:solidFill>
            </a:endParaRPr>
          </a:p>
          <a:p>
            <a:r>
              <a:rPr lang="de-DE" dirty="0" err="1">
                <a:solidFill>
                  <a:srgbClr val="FF0000"/>
                </a:solidFill>
              </a:rPr>
              <a:t>by</a:t>
            </a:r>
            <a:r>
              <a:rPr lang="de-DE" dirty="0">
                <a:solidFill>
                  <a:srgbClr val="FF0000"/>
                </a:solidFill>
              </a:rPr>
              <a:t> </a:t>
            </a:r>
            <a:r>
              <a:rPr lang="de-DE" dirty="0" err="1">
                <a:solidFill>
                  <a:srgbClr val="FF0000"/>
                </a:solidFill>
              </a:rPr>
              <a:t>information</a:t>
            </a:r>
            <a:r>
              <a:rPr lang="de-DE" dirty="0">
                <a:solidFill>
                  <a:srgbClr val="FF0000"/>
                </a:solidFill>
              </a:rPr>
              <a:t> </a:t>
            </a:r>
            <a:r>
              <a:rPr lang="de-DE" dirty="0" err="1">
                <a:solidFill>
                  <a:srgbClr val="FF0000"/>
                </a:solidFill>
              </a:rPr>
              <a:t>about</a:t>
            </a:r>
            <a:r>
              <a:rPr lang="de-DE" dirty="0">
                <a:solidFill>
                  <a:srgbClr val="FF0000"/>
                </a:solidFill>
              </a:rPr>
              <a:t> </a:t>
            </a:r>
            <a:r>
              <a:rPr lang="de-DE" dirty="0" err="1">
                <a:solidFill>
                  <a:srgbClr val="FF0000"/>
                </a:solidFill>
              </a:rPr>
              <a:t>your</a:t>
            </a:r>
            <a:r>
              <a:rPr lang="de-DE" dirty="0">
                <a:solidFill>
                  <a:srgbClr val="FF0000"/>
                </a:solidFill>
              </a:rPr>
              <a:t> </a:t>
            </a:r>
            <a:r>
              <a:rPr lang="de-DE" dirty="0" err="1">
                <a:solidFill>
                  <a:srgbClr val="FF0000"/>
                </a:solidFill>
              </a:rPr>
              <a:t>project</a:t>
            </a:r>
            <a:r>
              <a:rPr lang="de-DE" dirty="0">
                <a:solidFill>
                  <a:srgbClr val="FF0000"/>
                </a:solidFill>
              </a:rPr>
              <a:t>  </a:t>
            </a:r>
            <a:endParaRPr lang="en-GB" dirty="0">
              <a:solidFill>
                <a:srgbClr val="FF0000"/>
              </a:solidFill>
            </a:endParaRPr>
          </a:p>
        </p:txBody>
      </p:sp>
      <p:sp>
        <p:nvSpPr>
          <p:cNvPr id="9" name="Rectangle 9">
            <a:extLst>
              <a:ext uri="{FF2B5EF4-FFF2-40B4-BE49-F238E27FC236}">
                <a16:creationId xmlns:a16="http://schemas.microsoft.com/office/drawing/2014/main" id="{F63331E4-975C-40E4-AB81-2FE5E36FD2E3}"/>
              </a:ext>
            </a:extLst>
          </p:cNvPr>
          <p:cNvSpPr>
            <a:spLocks noChangeArrowheads="1"/>
          </p:cNvSpPr>
          <p:nvPr/>
        </p:nvSpPr>
        <p:spPr bwMode="auto">
          <a:xfrm>
            <a:off x="263353" y="224648"/>
            <a:ext cx="5832648" cy="1103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152400" rIns="0" bIns="152400" anchor="ctr"/>
          <a:lstStyle/>
          <a:p>
            <a:pPr defTabSz="762000"/>
            <a:r>
              <a:rPr lang="en-US" sz="800" dirty="0">
                <a:solidFill>
                  <a:schemeClr val="tx1"/>
                </a:solidFill>
                <a:latin typeface="Verdana" pitchFamily="34" charset="0"/>
              </a:rPr>
              <a:t>DMAI</a:t>
            </a:r>
            <a:r>
              <a:rPr lang="en-US" sz="800" b="1" dirty="0">
                <a:solidFill>
                  <a:srgbClr val="CC00CC"/>
                </a:solidFill>
                <a:latin typeface="Verdana" pitchFamily="34" charset="0"/>
              </a:rPr>
              <a:t>C</a:t>
            </a:r>
            <a:r>
              <a:rPr lang="en-US" sz="800" dirty="0">
                <a:solidFill>
                  <a:schemeClr val="tx1"/>
                </a:solidFill>
                <a:latin typeface="Verdana" pitchFamily="34" charset="0"/>
              </a:rPr>
              <a:t> &gt; Improvements and Benefits &gt;&gt; Test of Hypothesis</a:t>
            </a:r>
          </a:p>
        </p:txBody>
      </p:sp>
    </p:spTree>
    <p:custDataLst>
      <p:tags r:id="rId1"/>
    </p:custDataLst>
    <p:extLst>
      <p:ext uri="{BB962C8B-B14F-4D97-AF65-F5344CB8AC3E}">
        <p14:creationId xmlns:p14="http://schemas.microsoft.com/office/powerpoint/2010/main" val="2632419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 name="Grafik 1"/>
          <p:cNvPicPr>
            <a:picLocks noChangeAspect="1"/>
          </p:cNvPicPr>
          <p:nvPr/>
        </p:nvPicPr>
        <p:blipFill>
          <a:blip r:embed="rId4"/>
          <a:stretch>
            <a:fillRect/>
          </a:stretch>
        </p:blipFill>
        <p:spPr>
          <a:xfrm>
            <a:off x="262849" y="1268760"/>
            <a:ext cx="4249043" cy="3186735"/>
          </a:xfrm>
          <a:prstGeom prst="rect">
            <a:avLst/>
          </a:prstGeom>
        </p:spPr>
      </p:pic>
      <p:sp>
        <p:nvSpPr>
          <p:cNvPr id="15" name="Textfeld 14">
            <a:extLst>
              <a:ext uri="{FF2B5EF4-FFF2-40B4-BE49-F238E27FC236}">
                <a16:creationId xmlns:a16="http://schemas.microsoft.com/office/drawing/2014/main" id="{0178D536-E412-484F-A60A-BBDA5F4145BB}"/>
              </a:ext>
            </a:extLst>
          </p:cNvPr>
          <p:cNvSpPr txBox="1"/>
          <p:nvPr/>
        </p:nvSpPr>
        <p:spPr>
          <a:xfrm>
            <a:off x="262086" y="4545123"/>
            <a:ext cx="11666387" cy="1549289"/>
          </a:xfrm>
          <a:prstGeom prst="rect">
            <a:avLst/>
          </a:prstGeom>
          <a:noFill/>
          <a:ln>
            <a:solidFill>
              <a:schemeClr val="tx1">
                <a:lumMod val="50000"/>
                <a:lumOff val="50000"/>
              </a:schemeClr>
            </a:solidFill>
          </a:ln>
        </p:spPr>
        <p:txBody>
          <a:bodyPr wrap="square" rtlCol="0">
            <a:noAutofit/>
          </a:bodyPr>
          <a:lstStyle/>
          <a:p>
            <a:pPr>
              <a:spcAft>
                <a:spcPts val="200"/>
              </a:spcAft>
            </a:pPr>
            <a:r>
              <a:rPr lang="en-US" b="1" dirty="0">
                <a:latin typeface="Calibri" panose="020F0502020204030204" pitchFamily="34" charset="0"/>
                <a:cs typeface="Calibri" panose="020F0502020204030204" pitchFamily="34" charset="0"/>
              </a:rPr>
              <a:t>Interpretation and implication</a:t>
            </a:r>
            <a:endParaRPr lang="en-GB" sz="1600" dirty="0">
              <a:latin typeface="Calibri" panose="020F0502020204030204" pitchFamily="34" charset="0"/>
              <a:cs typeface="Calibri" panose="020F0502020204030204" pitchFamily="34" charset="0"/>
            </a:endParaRPr>
          </a:p>
        </p:txBody>
      </p:sp>
      <p:sp>
        <p:nvSpPr>
          <p:cNvPr id="16" name="Rechteck 15">
            <a:extLst>
              <a:ext uri="{FF2B5EF4-FFF2-40B4-BE49-F238E27FC236}">
                <a16:creationId xmlns:a16="http://schemas.microsoft.com/office/drawing/2014/main" id="{9D011F9D-E76C-4ED3-90E9-8A6508865DDB}"/>
              </a:ext>
            </a:extLst>
          </p:cNvPr>
          <p:cNvSpPr/>
          <p:nvPr/>
        </p:nvSpPr>
        <p:spPr bwMode="auto">
          <a:xfrm>
            <a:off x="4619625" y="1268413"/>
            <a:ext cx="7308851" cy="3187256"/>
          </a:xfrm>
          <a:prstGeom prst="rect">
            <a:avLst/>
          </a:prstGeom>
          <a:noFill/>
          <a:ln w="9525" cap="flat" cmpd="sng" algn="ctr">
            <a:solidFill>
              <a:schemeClr val="tx1">
                <a:lumMod val="50000"/>
                <a:lumOff val="50000"/>
              </a:schemeClr>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266700" marR="0" indent="-177800" algn="l" defTabSz="914400" rtl="0" eaLnBrk="0" fontAlgn="base" latinLnBrk="0" hangingPunct="0">
              <a:lnSpc>
                <a:spcPct val="100000"/>
              </a:lnSpc>
              <a:spcBef>
                <a:spcPct val="0"/>
              </a:spcBef>
              <a:spcAft>
                <a:spcPct val="0"/>
              </a:spcAft>
              <a:buClrTx/>
              <a:buSzTx/>
              <a:buFontTx/>
              <a:buNone/>
              <a:tabLst/>
            </a:pPr>
            <a:r>
              <a:rPr kumimoji="0" lang="de-DE" sz="1400" b="1" i="0" u="none" strike="noStrike" cap="none" normalizeH="0" baseline="0" dirty="0" err="1">
                <a:ln>
                  <a:noFill/>
                </a:ln>
                <a:solidFill>
                  <a:schemeClr val="tx2"/>
                </a:solidFill>
                <a:effectLst/>
                <a:latin typeface="Calibri" panose="020F0502020204030204" pitchFamily="34" charset="0"/>
                <a:cs typeface="Calibri" panose="020F0502020204030204" pitchFamily="34" charset="0"/>
              </a:rPr>
              <a:t>Results</a:t>
            </a: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kumimoji="0" lang="en-GB" sz="1200" i="0" u="none" strike="noStrike" cap="none" normalizeH="0" baseline="0" dirty="0">
              <a:ln>
                <a:noFill/>
              </a:ln>
              <a:solidFill>
                <a:schemeClr val="tx2"/>
              </a:solidFill>
              <a:effectLst/>
              <a:latin typeface="Calibri" panose="020F0502020204030204" pitchFamily="34" charset="0"/>
              <a:cs typeface="Calibri" panose="020F0502020204030204" pitchFamily="34" charset="0"/>
            </a:endParaRPr>
          </a:p>
        </p:txBody>
      </p:sp>
      <p:sp>
        <p:nvSpPr>
          <p:cNvPr id="17" name="Rectangle 5">
            <a:extLst>
              <a:ext uri="{FF2B5EF4-FFF2-40B4-BE49-F238E27FC236}">
                <a16:creationId xmlns:a16="http://schemas.microsoft.com/office/drawing/2014/main" id="{0AD4F494-5675-4FAB-AE3B-AA56067885D2}"/>
              </a:ext>
            </a:extLst>
          </p:cNvPr>
          <p:cNvSpPr>
            <a:spLocks noGrp="1" noChangeArrowheads="1"/>
          </p:cNvSpPr>
          <p:nvPr>
            <p:ph type="title"/>
          </p:nvPr>
        </p:nvSpPr>
        <p:spPr bwMode="auto">
          <a:xfrm>
            <a:off x="11324" y="661988"/>
            <a:ext cx="9144000" cy="36671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kern="1200" dirty="0">
                <a:solidFill>
                  <a:schemeClr val="tx1"/>
                </a:solidFill>
                <a:latin typeface="Calibri" pitchFamily="34" charset="0"/>
                <a:ea typeface="+mn-ea"/>
                <a:cs typeface="+mn-cs"/>
              </a:rPr>
              <a:t>Note: Summarize the key message of this slide in the header (here) and footer (below) …</a:t>
            </a:r>
            <a:endParaRPr lang="de-DE" sz="1800" b="1" i="1" kern="1200" dirty="0">
              <a:solidFill>
                <a:schemeClr val="tx1"/>
              </a:solidFill>
              <a:latin typeface="Calibri" pitchFamily="34" charset="0"/>
              <a:ea typeface="+mn-ea"/>
              <a:cs typeface="+mn-cs"/>
            </a:endParaRPr>
          </a:p>
        </p:txBody>
      </p:sp>
      <p:sp>
        <p:nvSpPr>
          <p:cNvPr id="20" name="Rectangle 8">
            <a:extLst>
              <a:ext uri="{FF2B5EF4-FFF2-40B4-BE49-F238E27FC236}">
                <a16:creationId xmlns:a16="http://schemas.microsoft.com/office/drawing/2014/main" id="{A3805F4B-EEE6-4AB6-82AA-1CBD89C800CB}"/>
              </a:ext>
            </a:extLst>
          </p:cNvPr>
          <p:cNvSpPr>
            <a:spLocks noChangeArrowheads="1"/>
          </p:cNvSpPr>
          <p:nvPr/>
        </p:nvSpPr>
        <p:spPr bwMode="auto">
          <a:xfrm>
            <a:off x="11324" y="623093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dirty="0">
                <a:solidFill>
                  <a:schemeClr val="tx1"/>
                </a:solidFill>
                <a:latin typeface="Calibri" pitchFamily="34" charset="0"/>
              </a:rPr>
              <a:t>... in one or two easy-to-understand statements for Six Sigma non-experts</a:t>
            </a:r>
            <a:endParaRPr lang="de-DE" sz="1800" b="1" i="1" dirty="0">
              <a:solidFill>
                <a:schemeClr val="tx1"/>
              </a:solidFill>
              <a:latin typeface="Calibri" pitchFamily="34" charset="0"/>
            </a:endParaRPr>
          </a:p>
        </p:txBody>
      </p:sp>
      <p:sp>
        <p:nvSpPr>
          <p:cNvPr id="21" name="Textfeld 20">
            <a:extLst>
              <a:ext uri="{FF2B5EF4-FFF2-40B4-BE49-F238E27FC236}">
                <a16:creationId xmlns:a16="http://schemas.microsoft.com/office/drawing/2014/main" id="{CB96A14D-18C3-4EBA-937D-8148A1118B28}"/>
              </a:ext>
            </a:extLst>
          </p:cNvPr>
          <p:cNvSpPr txBox="1"/>
          <p:nvPr/>
        </p:nvSpPr>
        <p:spPr>
          <a:xfrm rot="21027142">
            <a:off x="706339" y="2074353"/>
            <a:ext cx="3679564" cy="523220"/>
          </a:xfrm>
          <a:prstGeom prst="rect">
            <a:avLst/>
          </a:prstGeom>
          <a:noFill/>
        </p:spPr>
        <p:txBody>
          <a:bodyPr wrap="square" rtlCol="0">
            <a:spAutoFit/>
          </a:bodyPr>
          <a:lstStyle/>
          <a:p>
            <a:r>
              <a:rPr lang="de-DE" dirty="0" err="1">
                <a:solidFill>
                  <a:srgbClr val="FF0000"/>
                </a:solidFill>
              </a:rPr>
              <a:t>Example</a:t>
            </a:r>
            <a:r>
              <a:rPr lang="de-DE" dirty="0">
                <a:solidFill>
                  <a:srgbClr val="FF0000"/>
                </a:solidFill>
              </a:rPr>
              <a:t>: </a:t>
            </a:r>
            <a:r>
              <a:rPr lang="de-DE" dirty="0" err="1">
                <a:solidFill>
                  <a:srgbClr val="FF0000"/>
                </a:solidFill>
              </a:rPr>
              <a:t>please</a:t>
            </a:r>
            <a:r>
              <a:rPr lang="de-DE" dirty="0">
                <a:solidFill>
                  <a:srgbClr val="FF0000"/>
                </a:solidFill>
              </a:rPr>
              <a:t> </a:t>
            </a:r>
            <a:r>
              <a:rPr lang="de-DE" dirty="0" err="1">
                <a:solidFill>
                  <a:srgbClr val="FF0000"/>
                </a:solidFill>
              </a:rPr>
              <a:t>replace</a:t>
            </a:r>
            <a:r>
              <a:rPr lang="de-DE" dirty="0">
                <a:solidFill>
                  <a:srgbClr val="FF0000"/>
                </a:solidFill>
              </a:rPr>
              <a:t> </a:t>
            </a:r>
            <a:r>
              <a:rPr lang="de-DE" dirty="0" err="1">
                <a:solidFill>
                  <a:srgbClr val="FF0000"/>
                </a:solidFill>
              </a:rPr>
              <a:t>example</a:t>
            </a:r>
            <a:r>
              <a:rPr lang="de-DE" dirty="0">
                <a:solidFill>
                  <a:srgbClr val="FF0000"/>
                </a:solidFill>
              </a:rPr>
              <a:t> </a:t>
            </a:r>
            <a:r>
              <a:rPr lang="de-DE" dirty="0" err="1">
                <a:solidFill>
                  <a:srgbClr val="FF0000"/>
                </a:solidFill>
              </a:rPr>
              <a:t>content</a:t>
            </a:r>
            <a:endParaRPr lang="de-DE" dirty="0">
              <a:solidFill>
                <a:srgbClr val="FF0000"/>
              </a:solidFill>
            </a:endParaRPr>
          </a:p>
          <a:p>
            <a:r>
              <a:rPr lang="de-DE" dirty="0" err="1">
                <a:solidFill>
                  <a:srgbClr val="FF0000"/>
                </a:solidFill>
              </a:rPr>
              <a:t>by</a:t>
            </a:r>
            <a:r>
              <a:rPr lang="de-DE" dirty="0">
                <a:solidFill>
                  <a:srgbClr val="FF0000"/>
                </a:solidFill>
              </a:rPr>
              <a:t> </a:t>
            </a:r>
            <a:r>
              <a:rPr lang="de-DE" dirty="0" err="1">
                <a:solidFill>
                  <a:srgbClr val="FF0000"/>
                </a:solidFill>
              </a:rPr>
              <a:t>information</a:t>
            </a:r>
            <a:r>
              <a:rPr lang="de-DE" dirty="0">
                <a:solidFill>
                  <a:srgbClr val="FF0000"/>
                </a:solidFill>
              </a:rPr>
              <a:t> </a:t>
            </a:r>
            <a:r>
              <a:rPr lang="de-DE" dirty="0" err="1">
                <a:solidFill>
                  <a:srgbClr val="FF0000"/>
                </a:solidFill>
              </a:rPr>
              <a:t>about</a:t>
            </a:r>
            <a:r>
              <a:rPr lang="de-DE" dirty="0">
                <a:solidFill>
                  <a:srgbClr val="FF0000"/>
                </a:solidFill>
              </a:rPr>
              <a:t> </a:t>
            </a:r>
            <a:r>
              <a:rPr lang="de-DE" dirty="0" err="1">
                <a:solidFill>
                  <a:srgbClr val="FF0000"/>
                </a:solidFill>
              </a:rPr>
              <a:t>your</a:t>
            </a:r>
            <a:r>
              <a:rPr lang="de-DE" dirty="0">
                <a:solidFill>
                  <a:srgbClr val="FF0000"/>
                </a:solidFill>
              </a:rPr>
              <a:t> </a:t>
            </a:r>
            <a:r>
              <a:rPr lang="de-DE" dirty="0" err="1">
                <a:solidFill>
                  <a:srgbClr val="FF0000"/>
                </a:solidFill>
              </a:rPr>
              <a:t>project</a:t>
            </a:r>
            <a:r>
              <a:rPr lang="de-DE" dirty="0">
                <a:solidFill>
                  <a:srgbClr val="FF0000"/>
                </a:solidFill>
              </a:rPr>
              <a:t>  </a:t>
            </a:r>
            <a:endParaRPr lang="en-GB" dirty="0">
              <a:solidFill>
                <a:srgbClr val="FF0000"/>
              </a:solidFill>
            </a:endParaRPr>
          </a:p>
        </p:txBody>
      </p:sp>
      <p:sp>
        <p:nvSpPr>
          <p:cNvPr id="9" name="Rectangle 9">
            <a:extLst>
              <a:ext uri="{FF2B5EF4-FFF2-40B4-BE49-F238E27FC236}">
                <a16:creationId xmlns:a16="http://schemas.microsoft.com/office/drawing/2014/main" id="{0D477065-863C-4415-AAD8-4B9F77FD93DC}"/>
              </a:ext>
            </a:extLst>
          </p:cNvPr>
          <p:cNvSpPr>
            <a:spLocks noChangeArrowheads="1"/>
          </p:cNvSpPr>
          <p:nvPr/>
        </p:nvSpPr>
        <p:spPr bwMode="auto">
          <a:xfrm>
            <a:off x="263353" y="224648"/>
            <a:ext cx="5832648" cy="1103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152400" rIns="0" bIns="152400" anchor="ctr"/>
          <a:lstStyle/>
          <a:p>
            <a:pPr defTabSz="762000"/>
            <a:r>
              <a:rPr lang="en-US" sz="800" dirty="0">
                <a:solidFill>
                  <a:schemeClr val="tx1"/>
                </a:solidFill>
                <a:latin typeface="Verdana" pitchFamily="34" charset="0"/>
              </a:rPr>
              <a:t>DMAI</a:t>
            </a:r>
            <a:r>
              <a:rPr lang="en-US" sz="800" b="1" dirty="0">
                <a:solidFill>
                  <a:srgbClr val="CC00CC"/>
                </a:solidFill>
                <a:latin typeface="Verdana" pitchFamily="34" charset="0"/>
              </a:rPr>
              <a:t>C</a:t>
            </a:r>
            <a:r>
              <a:rPr lang="en-US" sz="800" dirty="0">
                <a:solidFill>
                  <a:schemeClr val="tx1"/>
                </a:solidFill>
                <a:latin typeface="Verdana" pitchFamily="34" charset="0"/>
              </a:rPr>
              <a:t> &gt; Improvements and Benefits &gt;&gt; Test of Hypothesis</a:t>
            </a:r>
          </a:p>
        </p:txBody>
      </p:sp>
    </p:spTree>
    <p:custDataLst>
      <p:tags r:id="rId1"/>
    </p:custDataLst>
    <p:extLst>
      <p:ext uri="{BB962C8B-B14F-4D97-AF65-F5344CB8AC3E}">
        <p14:creationId xmlns:p14="http://schemas.microsoft.com/office/powerpoint/2010/main" val="1082796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idx="4294967295"/>
          </p:nvPr>
        </p:nvSpPr>
        <p:spPr bwMode="auto">
          <a:xfrm>
            <a:off x="263352" y="259510"/>
            <a:ext cx="5832648" cy="18115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152400" rIns="0" bIns="152400" anchor="ctr"/>
          <a:lstStyle/>
          <a:p>
            <a:pPr defTabSz="762000"/>
            <a:r>
              <a:rPr lang="en-US" sz="800" dirty="0">
                <a:solidFill>
                  <a:schemeClr val="tx1"/>
                </a:solidFill>
                <a:latin typeface="Verdana" pitchFamily="34" charset="0"/>
              </a:rPr>
              <a:t>DMAI</a:t>
            </a:r>
            <a:r>
              <a:rPr lang="en-US" sz="800" b="1" dirty="0">
                <a:solidFill>
                  <a:srgbClr val="CC00CC"/>
                </a:solidFill>
                <a:latin typeface="Verdana" pitchFamily="34" charset="0"/>
              </a:rPr>
              <a:t>C</a:t>
            </a:r>
            <a:r>
              <a:rPr lang="en-US" sz="800" dirty="0">
                <a:solidFill>
                  <a:schemeClr val="tx1"/>
                </a:solidFill>
                <a:latin typeface="Verdana" pitchFamily="34" charset="0"/>
              </a:rPr>
              <a:t> &gt; Process-Management-Plan</a:t>
            </a:r>
            <a:br>
              <a:rPr lang="en-US" sz="800" dirty="0">
                <a:solidFill>
                  <a:schemeClr val="tx1"/>
                </a:solidFill>
                <a:latin typeface="Verdana" pitchFamily="34" charset="0"/>
              </a:rPr>
            </a:br>
            <a:endParaRPr lang="en-US" sz="800" dirty="0">
              <a:latin typeface="Verdana" pitchFamily="34" charset="0"/>
            </a:endParaRPr>
          </a:p>
        </p:txBody>
      </p:sp>
      <p:pic>
        <p:nvPicPr>
          <p:cNvPr id="2" name="Grafik 1">
            <a:extLst>
              <a:ext uri="{FF2B5EF4-FFF2-40B4-BE49-F238E27FC236}">
                <a16:creationId xmlns:a16="http://schemas.microsoft.com/office/drawing/2014/main" id="{3B952CA6-1167-4EC2-93EE-9920EFBA350D}"/>
              </a:ext>
            </a:extLst>
          </p:cNvPr>
          <p:cNvPicPr>
            <a:picLocks noChangeAspect="1"/>
          </p:cNvPicPr>
          <p:nvPr/>
        </p:nvPicPr>
        <p:blipFill>
          <a:blip r:embed="rId4"/>
          <a:stretch>
            <a:fillRect/>
          </a:stretch>
        </p:blipFill>
        <p:spPr>
          <a:xfrm>
            <a:off x="267780" y="1283797"/>
            <a:ext cx="11660695" cy="2471034"/>
          </a:xfrm>
          <a:prstGeom prst="rect">
            <a:avLst/>
          </a:prstGeom>
        </p:spPr>
        <p:style>
          <a:lnRef idx="1">
            <a:schemeClr val="accent3"/>
          </a:lnRef>
          <a:fillRef idx="2">
            <a:schemeClr val="accent3"/>
          </a:fillRef>
          <a:effectRef idx="1">
            <a:schemeClr val="accent3"/>
          </a:effectRef>
          <a:fontRef idx="minor">
            <a:schemeClr val="dk1"/>
          </a:fontRef>
        </p:style>
      </p:pic>
      <p:sp>
        <p:nvSpPr>
          <p:cNvPr id="8" name="Textfeld 7">
            <a:extLst>
              <a:ext uri="{FF2B5EF4-FFF2-40B4-BE49-F238E27FC236}">
                <a16:creationId xmlns:a16="http://schemas.microsoft.com/office/drawing/2014/main" id="{4DB78122-9DFB-4586-8D47-799B20B55C34}"/>
              </a:ext>
            </a:extLst>
          </p:cNvPr>
          <p:cNvSpPr txBox="1"/>
          <p:nvPr/>
        </p:nvSpPr>
        <p:spPr>
          <a:xfrm>
            <a:off x="262086" y="4545123"/>
            <a:ext cx="11666387" cy="1549289"/>
          </a:xfrm>
          <a:prstGeom prst="rect">
            <a:avLst/>
          </a:prstGeom>
          <a:noFill/>
          <a:ln>
            <a:solidFill>
              <a:schemeClr val="tx1">
                <a:lumMod val="50000"/>
                <a:lumOff val="50000"/>
              </a:schemeClr>
            </a:solidFill>
          </a:ln>
        </p:spPr>
        <p:txBody>
          <a:bodyPr wrap="square" rtlCol="0">
            <a:noAutofit/>
          </a:bodyPr>
          <a:lstStyle/>
          <a:p>
            <a:pPr>
              <a:spcAft>
                <a:spcPts val="200"/>
              </a:spcAft>
            </a:pPr>
            <a:r>
              <a:rPr lang="en-US" b="1" dirty="0">
                <a:latin typeface="Calibri" panose="020F0502020204030204" pitchFamily="34" charset="0"/>
                <a:cs typeface="Calibri" panose="020F0502020204030204" pitchFamily="34" charset="0"/>
              </a:rPr>
              <a:t>Interpretation and implication</a:t>
            </a:r>
            <a:endParaRPr lang="en-GB" sz="1600" dirty="0">
              <a:latin typeface="Calibri" panose="020F0502020204030204" pitchFamily="34" charset="0"/>
              <a:cs typeface="Calibri" panose="020F0502020204030204" pitchFamily="34" charset="0"/>
            </a:endParaRPr>
          </a:p>
        </p:txBody>
      </p:sp>
      <p:sp>
        <p:nvSpPr>
          <p:cNvPr id="10" name="Rechteck 9">
            <a:extLst>
              <a:ext uri="{FF2B5EF4-FFF2-40B4-BE49-F238E27FC236}">
                <a16:creationId xmlns:a16="http://schemas.microsoft.com/office/drawing/2014/main" id="{FD0D2239-D301-4034-9750-4748ED725AA4}"/>
              </a:ext>
            </a:extLst>
          </p:cNvPr>
          <p:cNvSpPr/>
          <p:nvPr/>
        </p:nvSpPr>
        <p:spPr bwMode="auto">
          <a:xfrm>
            <a:off x="263525" y="3861047"/>
            <a:ext cx="11664951" cy="594621"/>
          </a:xfrm>
          <a:prstGeom prst="rect">
            <a:avLst/>
          </a:prstGeom>
          <a:noFill/>
          <a:ln w="9525" cap="flat" cmpd="sng" algn="ctr">
            <a:solidFill>
              <a:schemeClr val="tx1">
                <a:lumMod val="50000"/>
                <a:lumOff val="50000"/>
              </a:schemeClr>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266700" marR="0" indent="-177800" algn="l" defTabSz="914400" rtl="0" eaLnBrk="0" fontAlgn="base" latinLnBrk="0" hangingPunct="0">
              <a:lnSpc>
                <a:spcPct val="100000"/>
              </a:lnSpc>
              <a:spcBef>
                <a:spcPct val="0"/>
              </a:spcBef>
              <a:spcAft>
                <a:spcPct val="0"/>
              </a:spcAft>
              <a:buClrTx/>
              <a:buSzTx/>
              <a:buFontTx/>
              <a:buNone/>
              <a:tabLst/>
            </a:pPr>
            <a:r>
              <a:rPr kumimoji="0" lang="de-DE" sz="1400" b="1" i="0" u="none" strike="noStrike" cap="none" normalizeH="0" baseline="0" dirty="0" err="1">
                <a:ln>
                  <a:noFill/>
                </a:ln>
                <a:solidFill>
                  <a:schemeClr val="tx2"/>
                </a:solidFill>
                <a:effectLst/>
                <a:latin typeface="Calibri" panose="020F0502020204030204" pitchFamily="34" charset="0"/>
                <a:cs typeface="Calibri" panose="020F0502020204030204" pitchFamily="34" charset="0"/>
              </a:rPr>
              <a:t>Results</a:t>
            </a: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kumimoji="0" lang="en-GB" sz="1200" i="0" u="none" strike="noStrike" cap="none" normalizeH="0" baseline="0" dirty="0">
              <a:ln>
                <a:noFill/>
              </a:ln>
              <a:solidFill>
                <a:schemeClr val="tx2"/>
              </a:solidFill>
              <a:effectLst/>
              <a:latin typeface="Calibri" panose="020F0502020204030204" pitchFamily="34" charset="0"/>
              <a:cs typeface="Calibri" panose="020F0502020204030204" pitchFamily="34" charset="0"/>
            </a:endParaRPr>
          </a:p>
        </p:txBody>
      </p:sp>
      <p:sp>
        <p:nvSpPr>
          <p:cNvPr id="11" name="Rectangle 5">
            <a:extLst>
              <a:ext uri="{FF2B5EF4-FFF2-40B4-BE49-F238E27FC236}">
                <a16:creationId xmlns:a16="http://schemas.microsoft.com/office/drawing/2014/main" id="{1CC1FAA0-07DA-433D-9EEE-B803D9A12310}"/>
              </a:ext>
            </a:extLst>
          </p:cNvPr>
          <p:cNvSpPr txBox="1">
            <a:spLocks noChangeArrowheads="1"/>
          </p:cNvSpPr>
          <p:nvPr/>
        </p:nvSpPr>
        <p:spPr bwMode="auto">
          <a:xfrm>
            <a:off x="11324" y="66198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eaLnBrk="0" fontAlgn="base" hangingPunct="0">
              <a:spcBef>
                <a:spcPct val="0"/>
              </a:spcBef>
              <a:spcAft>
                <a:spcPct val="0"/>
              </a:spcAft>
              <a:defRPr sz="2200">
                <a:solidFill>
                  <a:schemeClr val="tx2"/>
                </a:solidFill>
                <a:latin typeface="+mj-lt"/>
                <a:ea typeface="+mj-ea"/>
                <a:cs typeface="+mj-cs"/>
              </a:defRPr>
            </a:lvl1pPr>
            <a:lvl2pPr algn="l" rtl="0" eaLnBrk="0" fontAlgn="base" hangingPunct="0">
              <a:spcBef>
                <a:spcPct val="0"/>
              </a:spcBef>
              <a:spcAft>
                <a:spcPct val="0"/>
              </a:spcAft>
              <a:defRPr sz="2200">
                <a:solidFill>
                  <a:schemeClr val="tx2"/>
                </a:solidFill>
                <a:latin typeface="Verdana Ref" pitchFamily="34" charset="0"/>
              </a:defRPr>
            </a:lvl2pPr>
            <a:lvl3pPr algn="l" rtl="0" eaLnBrk="0" fontAlgn="base" hangingPunct="0">
              <a:spcBef>
                <a:spcPct val="0"/>
              </a:spcBef>
              <a:spcAft>
                <a:spcPct val="0"/>
              </a:spcAft>
              <a:defRPr sz="2200">
                <a:solidFill>
                  <a:schemeClr val="tx2"/>
                </a:solidFill>
                <a:latin typeface="Verdana Ref" pitchFamily="34" charset="0"/>
              </a:defRPr>
            </a:lvl3pPr>
            <a:lvl4pPr algn="l" rtl="0" eaLnBrk="0" fontAlgn="base" hangingPunct="0">
              <a:spcBef>
                <a:spcPct val="0"/>
              </a:spcBef>
              <a:spcAft>
                <a:spcPct val="0"/>
              </a:spcAft>
              <a:defRPr sz="2200">
                <a:solidFill>
                  <a:schemeClr val="tx2"/>
                </a:solidFill>
                <a:latin typeface="Verdana Ref" pitchFamily="34" charset="0"/>
              </a:defRPr>
            </a:lvl4pPr>
            <a:lvl5pPr algn="l" rtl="0" eaLnBrk="0" fontAlgn="base" hangingPunct="0">
              <a:spcBef>
                <a:spcPct val="0"/>
              </a:spcBef>
              <a:spcAft>
                <a:spcPct val="0"/>
              </a:spcAft>
              <a:defRPr sz="2200">
                <a:solidFill>
                  <a:schemeClr val="tx2"/>
                </a:solidFill>
                <a:latin typeface="Verdana Ref" pitchFamily="34" charset="0"/>
              </a:defRPr>
            </a:lvl5pPr>
            <a:lvl6pPr marL="457200" algn="l" rtl="0" eaLnBrk="0" fontAlgn="base" hangingPunct="0">
              <a:spcBef>
                <a:spcPct val="0"/>
              </a:spcBef>
              <a:spcAft>
                <a:spcPct val="0"/>
              </a:spcAft>
              <a:defRPr sz="2200">
                <a:solidFill>
                  <a:schemeClr val="tx2"/>
                </a:solidFill>
                <a:latin typeface="Verdana Ref" pitchFamily="34" charset="0"/>
              </a:defRPr>
            </a:lvl6pPr>
            <a:lvl7pPr marL="914400" algn="l" rtl="0" eaLnBrk="0" fontAlgn="base" hangingPunct="0">
              <a:spcBef>
                <a:spcPct val="0"/>
              </a:spcBef>
              <a:spcAft>
                <a:spcPct val="0"/>
              </a:spcAft>
              <a:defRPr sz="2200">
                <a:solidFill>
                  <a:schemeClr val="tx2"/>
                </a:solidFill>
                <a:latin typeface="Verdana Ref" pitchFamily="34" charset="0"/>
              </a:defRPr>
            </a:lvl7pPr>
            <a:lvl8pPr marL="1371600" algn="l" rtl="0" eaLnBrk="0" fontAlgn="base" hangingPunct="0">
              <a:spcBef>
                <a:spcPct val="0"/>
              </a:spcBef>
              <a:spcAft>
                <a:spcPct val="0"/>
              </a:spcAft>
              <a:defRPr sz="2200">
                <a:solidFill>
                  <a:schemeClr val="tx2"/>
                </a:solidFill>
                <a:latin typeface="Verdana Ref" pitchFamily="34" charset="0"/>
              </a:defRPr>
            </a:lvl8pPr>
            <a:lvl9pPr marL="1828800" algn="l" rtl="0" eaLnBrk="0" fontAlgn="base" hangingPunct="0">
              <a:spcBef>
                <a:spcPct val="0"/>
              </a:spcBef>
              <a:spcAft>
                <a:spcPct val="0"/>
              </a:spcAft>
              <a:defRPr sz="2200">
                <a:solidFill>
                  <a:schemeClr val="tx2"/>
                </a:solidFill>
                <a:latin typeface="Verdana Ref" pitchFamily="34" charset="0"/>
              </a:defRPr>
            </a:lvl9pPr>
          </a:lstStyle>
          <a:p>
            <a:pPr algn="ctr"/>
            <a:r>
              <a:rPr lang="en-GB" sz="1800" b="1" i="1" kern="1200" dirty="0">
                <a:solidFill>
                  <a:schemeClr val="tx1"/>
                </a:solidFill>
                <a:latin typeface="Calibri" pitchFamily="34" charset="0"/>
                <a:ea typeface="+mn-ea"/>
                <a:cs typeface="+mn-cs"/>
              </a:rPr>
              <a:t>Note: Summarize the key message of this slide in the header (here) and footer (below) …</a:t>
            </a:r>
            <a:endParaRPr lang="de-DE" sz="1800" b="1" i="1" kern="1200" dirty="0">
              <a:solidFill>
                <a:schemeClr val="tx1"/>
              </a:solidFill>
              <a:latin typeface="Calibri" pitchFamily="34" charset="0"/>
              <a:ea typeface="+mn-ea"/>
              <a:cs typeface="+mn-cs"/>
            </a:endParaRPr>
          </a:p>
        </p:txBody>
      </p:sp>
      <p:sp>
        <p:nvSpPr>
          <p:cNvPr id="12" name="Rectangle 8">
            <a:extLst>
              <a:ext uri="{FF2B5EF4-FFF2-40B4-BE49-F238E27FC236}">
                <a16:creationId xmlns:a16="http://schemas.microsoft.com/office/drawing/2014/main" id="{91D552E4-39DB-4E7F-AFCE-40F88D71C7DB}"/>
              </a:ext>
            </a:extLst>
          </p:cNvPr>
          <p:cNvSpPr>
            <a:spLocks noChangeArrowheads="1"/>
          </p:cNvSpPr>
          <p:nvPr/>
        </p:nvSpPr>
        <p:spPr bwMode="auto">
          <a:xfrm>
            <a:off x="11324" y="623093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dirty="0">
                <a:solidFill>
                  <a:schemeClr val="tx1"/>
                </a:solidFill>
                <a:latin typeface="Calibri" pitchFamily="34" charset="0"/>
              </a:rPr>
              <a:t>... in one or two easy-to-understand statements for Six Sigma non-experts</a:t>
            </a:r>
            <a:endParaRPr lang="de-DE" sz="1800" b="1" i="1" dirty="0">
              <a:solidFill>
                <a:schemeClr val="tx1"/>
              </a:solidFill>
              <a:latin typeface="Calibri" pitchFamily="34" charset="0"/>
            </a:endParaRPr>
          </a:p>
        </p:txBody>
      </p:sp>
      <p:sp>
        <p:nvSpPr>
          <p:cNvPr id="13" name="Textfeld 12">
            <a:extLst>
              <a:ext uri="{FF2B5EF4-FFF2-40B4-BE49-F238E27FC236}">
                <a16:creationId xmlns:a16="http://schemas.microsoft.com/office/drawing/2014/main" id="{F56F7FC5-013C-4FD9-AD5A-FF902BAEEA88}"/>
              </a:ext>
            </a:extLst>
          </p:cNvPr>
          <p:cNvSpPr txBox="1"/>
          <p:nvPr/>
        </p:nvSpPr>
        <p:spPr>
          <a:xfrm rot="21027142">
            <a:off x="1793633" y="2744829"/>
            <a:ext cx="6300700" cy="307777"/>
          </a:xfrm>
          <a:prstGeom prst="rect">
            <a:avLst/>
          </a:prstGeom>
          <a:noFill/>
        </p:spPr>
        <p:txBody>
          <a:bodyPr wrap="square" rtlCol="0">
            <a:spAutoFit/>
          </a:bodyPr>
          <a:lstStyle/>
          <a:p>
            <a:r>
              <a:rPr lang="de-DE" dirty="0" err="1">
                <a:solidFill>
                  <a:srgbClr val="FF0000"/>
                </a:solidFill>
              </a:rPr>
              <a:t>Example</a:t>
            </a:r>
            <a:r>
              <a:rPr lang="de-DE" dirty="0">
                <a:solidFill>
                  <a:srgbClr val="FF0000"/>
                </a:solidFill>
              </a:rPr>
              <a:t>: </a:t>
            </a:r>
            <a:r>
              <a:rPr lang="de-DE" dirty="0" err="1">
                <a:solidFill>
                  <a:srgbClr val="FF0000"/>
                </a:solidFill>
              </a:rPr>
              <a:t>please</a:t>
            </a:r>
            <a:r>
              <a:rPr lang="de-DE" dirty="0">
                <a:solidFill>
                  <a:srgbClr val="FF0000"/>
                </a:solidFill>
              </a:rPr>
              <a:t> </a:t>
            </a:r>
            <a:r>
              <a:rPr lang="de-DE" dirty="0" err="1">
                <a:solidFill>
                  <a:srgbClr val="FF0000"/>
                </a:solidFill>
              </a:rPr>
              <a:t>replace</a:t>
            </a:r>
            <a:r>
              <a:rPr lang="de-DE" dirty="0">
                <a:solidFill>
                  <a:srgbClr val="FF0000"/>
                </a:solidFill>
              </a:rPr>
              <a:t> </a:t>
            </a:r>
            <a:r>
              <a:rPr lang="de-DE" dirty="0" err="1">
                <a:solidFill>
                  <a:srgbClr val="FF0000"/>
                </a:solidFill>
              </a:rPr>
              <a:t>example</a:t>
            </a:r>
            <a:r>
              <a:rPr lang="de-DE" dirty="0">
                <a:solidFill>
                  <a:srgbClr val="FF0000"/>
                </a:solidFill>
              </a:rPr>
              <a:t> </a:t>
            </a:r>
            <a:r>
              <a:rPr lang="de-DE" dirty="0" err="1">
                <a:solidFill>
                  <a:srgbClr val="FF0000"/>
                </a:solidFill>
              </a:rPr>
              <a:t>content</a:t>
            </a:r>
            <a:r>
              <a:rPr lang="de-DE" dirty="0">
                <a:solidFill>
                  <a:srgbClr val="FF0000"/>
                </a:solidFill>
              </a:rPr>
              <a:t> </a:t>
            </a:r>
            <a:r>
              <a:rPr lang="de-DE" dirty="0" err="1">
                <a:solidFill>
                  <a:srgbClr val="FF0000"/>
                </a:solidFill>
              </a:rPr>
              <a:t>by</a:t>
            </a:r>
            <a:r>
              <a:rPr lang="de-DE" dirty="0">
                <a:solidFill>
                  <a:srgbClr val="FF0000"/>
                </a:solidFill>
              </a:rPr>
              <a:t> </a:t>
            </a:r>
            <a:r>
              <a:rPr lang="de-DE" dirty="0" err="1">
                <a:solidFill>
                  <a:srgbClr val="FF0000"/>
                </a:solidFill>
              </a:rPr>
              <a:t>information</a:t>
            </a:r>
            <a:r>
              <a:rPr lang="de-DE" dirty="0">
                <a:solidFill>
                  <a:srgbClr val="FF0000"/>
                </a:solidFill>
              </a:rPr>
              <a:t> </a:t>
            </a:r>
            <a:r>
              <a:rPr lang="de-DE" dirty="0" err="1">
                <a:solidFill>
                  <a:srgbClr val="FF0000"/>
                </a:solidFill>
              </a:rPr>
              <a:t>about</a:t>
            </a:r>
            <a:r>
              <a:rPr lang="de-DE" dirty="0">
                <a:solidFill>
                  <a:srgbClr val="FF0000"/>
                </a:solidFill>
              </a:rPr>
              <a:t> </a:t>
            </a:r>
            <a:r>
              <a:rPr lang="de-DE" dirty="0" err="1">
                <a:solidFill>
                  <a:srgbClr val="FF0000"/>
                </a:solidFill>
              </a:rPr>
              <a:t>your</a:t>
            </a:r>
            <a:r>
              <a:rPr lang="de-DE" dirty="0">
                <a:solidFill>
                  <a:srgbClr val="FF0000"/>
                </a:solidFill>
              </a:rPr>
              <a:t> </a:t>
            </a:r>
            <a:r>
              <a:rPr lang="de-DE" dirty="0" err="1">
                <a:solidFill>
                  <a:srgbClr val="FF0000"/>
                </a:solidFill>
              </a:rPr>
              <a:t>project</a:t>
            </a:r>
            <a:r>
              <a:rPr lang="de-DE" dirty="0">
                <a:solidFill>
                  <a:srgbClr val="FF0000"/>
                </a:solidFill>
              </a:rPr>
              <a:t>  </a:t>
            </a:r>
            <a:endParaRPr lang="en-GB" dirty="0">
              <a:solidFill>
                <a:srgbClr val="FF0000"/>
              </a:solidFill>
            </a:endParaRPr>
          </a:p>
        </p:txBody>
      </p:sp>
    </p:spTree>
    <p:custDataLst>
      <p:tags r:id="rId1"/>
    </p:custDataLst>
    <p:extLst>
      <p:ext uri="{BB962C8B-B14F-4D97-AF65-F5344CB8AC3E}">
        <p14:creationId xmlns:p14="http://schemas.microsoft.com/office/powerpoint/2010/main" val="4218207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idx="4294967295"/>
          </p:nvPr>
        </p:nvSpPr>
        <p:spPr bwMode="auto">
          <a:xfrm>
            <a:off x="263352" y="259510"/>
            <a:ext cx="5832648" cy="18115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152400" rIns="0" bIns="152400" anchor="ctr"/>
          <a:lstStyle/>
          <a:p>
            <a:pPr defTabSz="762000"/>
            <a:r>
              <a:rPr lang="en-US" sz="800" dirty="0">
                <a:solidFill>
                  <a:schemeClr val="tx1"/>
                </a:solidFill>
                <a:latin typeface="Verdana" pitchFamily="34" charset="0"/>
              </a:rPr>
              <a:t>DMAI</a:t>
            </a:r>
            <a:r>
              <a:rPr lang="en-US" sz="800" b="1" dirty="0">
                <a:solidFill>
                  <a:srgbClr val="CC00CC"/>
                </a:solidFill>
                <a:latin typeface="Verdana" pitchFamily="34" charset="0"/>
              </a:rPr>
              <a:t>C</a:t>
            </a:r>
            <a:r>
              <a:rPr lang="en-US" sz="800" dirty="0">
                <a:solidFill>
                  <a:schemeClr val="tx1"/>
                </a:solidFill>
                <a:latin typeface="Verdana" pitchFamily="34" charset="0"/>
              </a:rPr>
              <a:t> &gt; Process-Management-Plan &gt;&gt; Reaction-Plan</a:t>
            </a:r>
            <a:br>
              <a:rPr lang="en-US" sz="800" dirty="0">
                <a:solidFill>
                  <a:schemeClr val="tx1"/>
                </a:solidFill>
                <a:latin typeface="Verdana" pitchFamily="34" charset="0"/>
              </a:rPr>
            </a:br>
            <a:endParaRPr lang="en-US" sz="800" dirty="0">
              <a:latin typeface="Verdana" pitchFamily="34" charset="0"/>
            </a:endParaRPr>
          </a:p>
        </p:txBody>
      </p:sp>
      <p:sp>
        <p:nvSpPr>
          <p:cNvPr id="8" name="Textfeld 7">
            <a:extLst>
              <a:ext uri="{FF2B5EF4-FFF2-40B4-BE49-F238E27FC236}">
                <a16:creationId xmlns:a16="http://schemas.microsoft.com/office/drawing/2014/main" id="{4DB78122-9DFB-4586-8D47-799B20B55C34}"/>
              </a:ext>
            </a:extLst>
          </p:cNvPr>
          <p:cNvSpPr txBox="1"/>
          <p:nvPr/>
        </p:nvSpPr>
        <p:spPr>
          <a:xfrm>
            <a:off x="262086" y="4545123"/>
            <a:ext cx="11666387" cy="1549289"/>
          </a:xfrm>
          <a:prstGeom prst="rect">
            <a:avLst/>
          </a:prstGeom>
          <a:noFill/>
          <a:ln>
            <a:solidFill>
              <a:schemeClr val="tx1">
                <a:lumMod val="50000"/>
                <a:lumOff val="50000"/>
              </a:schemeClr>
            </a:solidFill>
          </a:ln>
        </p:spPr>
        <p:txBody>
          <a:bodyPr wrap="square" rtlCol="0">
            <a:noAutofit/>
          </a:bodyPr>
          <a:lstStyle/>
          <a:p>
            <a:pPr>
              <a:spcAft>
                <a:spcPts val="200"/>
              </a:spcAft>
            </a:pPr>
            <a:r>
              <a:rPr lang="en-US" b="1" dirty="0">
                <a:latin typeface="Calibri" panose="020F0502020204030204" pitchFamily="34" charset="0"/>
                <a:cs typeface="Calibri" panose="020F0502020204030204" pitchFamily="34" charset="0"/>
              </a:rPr>
              <a:t>Interpretation and implication</a:t>
            </a:r>
            <a:endParaRPr lang="en-GB" sz="1600" dirty="0">
              <a:latin typeface="Calibri" panose="020F0502020204030204" pitchFamily="34" charset="0"/>
              <a:cs typeface="Calibri" panose="020F0502020204030204" pitchFamily="34" charset="0"/>
            </a:endParaRPr>
          </a:p>
        </p:txBody>
      </p:sp>
      <p:sp>
        <p:nvSpPr>
          <p:cNvPr id="10" name="Rechteck 9">
            <a:extLst>
              <a:ext uri="{FF2B5EF4-FFF2-40B4-BE49-F238E27FC236}">
                <a16:creationId xmlns:a16="http://schemas.microsoft.com/office/drawing/2014/main" id="{FD0D2239-D301-4034-9750-4748ED725AA4}"/>
              </a:ext>
            </a:extLst>
          </p:cNvPr>
          <p:cNvSpPr/>
          <p:nvPr/>
        </p:nvSpPr>
        <p:spPr bwMode="auto">
          <a:xfrm>
            <a:off x="263525" y="3861047"/>
            <a:ext cx="11664951" cy="594621"/>
          </a:xfrm>
          <a:prstGeom prst="rect">
            <a:avLst/>
          </a:prstGeom>
          <a:noFill/>
          <a:ln w="9525" cap="flat" cmpd="sng" algn="ctr">
            <a:solidFill>
              <a:schemeClr val="tx1">
                <a:lumMod val="50000"/>
                <a:lumOff val="50000"/>
              </a:schemeClr>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266700" marR="0" indent="-177800" algn="l" defTabSz="914400" rtl="0" eaLnBrk="0" fontAlgn="base" latinLnBrk="0" hangingPunct="0">
              <a:lnSpc>
                <a:spcPct val="100000"/>
              </a:lnSpc>
              <a:spcBef>
                <a:spcPct val="0"/>
              </a:spcBef>
              <a:spcAft>
                <a:spcPct val="0"/>
              </a:spcAft>
              <a:buClrTx/>
              <a:buSzTx/>
              <a:buFontTx/>
              <a:buNone/>
              <a:tabLst/>
            </a:pPr>
            <a:r>
              <a:rPr kumimoji="0" lang="de-DE" sz="1400" b="1" i="0" u="none" strike="noStrike" cap="none" normalizeH="0" baseline="0" dirty="0" err="1">
                <a:ln>
                  <a:noFill/>
                </a:ln>
                <a:solidFill>
                  <a:schemeClr val="tx2"/>
                </a:solidFill>
                <a:effectLst/>
                <a:latin typeface="Calibri" panose="020F0502020204030204" pitchFamily="34" charset="0"/>
                <a:cs typeface="Calibri" panose="020F0502020204030204" pitchFamily="34" charset="0"/>
              </a:rPr>
              <a:t>Results</a:t>
            </a: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kumimoji="0" lang="en-GB" sz="1200" i="0" u="none" strike="noStrike" cap="none" normalizeH="0" baseline="0" dirty="0">
              <a:ln>
                <a:noFill/>
              </a:ln>
              <a:solidFill>
                <a:schemeClr val="tx2"/>
              </a:solidFill>
              <a:effectLst/>
              <a:latin typeface="Calibri" panose="020F0502020204030204" pitchFamily="34" charset="0"/>
              <a:cs typeface="Calibri" panose="020F0502020204030204" pitchFamily="34" charset="0"/>
            </a:endParaRPr>
          </a:p>
        </p:txBody>
      </p:sp>
      <p:sp>
        <p:nvSpPr>
          <p:cNvPr id="11" name="Rectangle 5">
            <a:extLst>
              <a:ext uri="{FF2B5EF4-FFF2-40B4-BE49-F238E27FC236}">
                <a16:creationId xmlns:a16="http://schemas.microsoft.com/office/drawing/2014/main" id="{1CC1FAA0-07DA-433D-9EEE-B803D9A12310}"/>
              </a:ext>
            </a:extLst>
          </p:cNvPr>
          <p:cNvSpPr txBox="1">
            <a:spLocks noChangeArrowheads="1"/>
          </p:cNvSpPr>
          <p:nvPr/>
        </p:nvSpPr>
        <p:spPr bwMode="auto">
          <a:xfrm>
            <a:off x="11324" y="66198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eaLnBrk="0" fontAlgn="base" hangingPunct="0">
              <a:spcBef>
                <a:spcPct val="0"/>
              </a:spcBef>
              <a:spcAft>
                <a:spcPct val="0"/>
              </a:spcAft>
              <a:defRPr sz="2200">
                <a:solidFill>
                  <a:schemeClr val="tx2"/>
                </a:solidFill>
                <a:latin typeface="+mj-lt"/>
                <a:ea typeface="+mj-ea"/>
                <a:cs typeface="+mj-cs"/>
              </a:defRPr>
            </a:lvl1pPr>
            <a:lvl2pPr algn="l" rtl="0" eaLnBrk="0" fontAlgn="base" hangingPunct="0">
              <a:spcBef>
                <a:spcPct val="0"/>
              </a:spcBef>
              <a:spcAft>
                <a:spcPct val="0"/>
              </a:spcAft>
              <a:defRPr sz="2200">
                <a:solidFill>
                  <a:schemeClr val="tx2"/>
                </a:solidFill>
                <a:latin typeface="Verdana Ref" pitchFamily="34" charset="0"/>
              </a:defRPr>
            </a:lvl2pPr>
            <a:lvl3pPr algn="l" rtl="0" eaLnBrk="0" fontAlgn="base" hangingPunct="0">
              <a:spcBef>
                <a:spcPct val="0"/>
              </a:spcBef>
              <a:spcAft>
                <a:spcPct val="0"/>
              </a:spcAft>
              <a:defRPr sz="2200">
                <a:solidFill>
                  <a:schemeClr val="tx2"/>
                </a:solidFill>
                <a:latin typeface="Verdana Ref" pitchFamily="34" charset="0"/>
              </a:defRPr>
            </a:lvl3pPr>
            <a:lvl4pPr algn="l" rtl="0" eaLnBrk="0" fontAlgn="base" hangingPunct="0">
              <a:spcBef>
                <a:spcPct val="0"/>
              </a:spcBef>
              <a:spcAft>
                <a:spcPct val="0"/>
              </a:spcAft>
              <a:defRPr sz="2200">
                <a:solidFill>
                  <a:schemeClr val="tx2"/>
                </a:solidFill>
                <a:latin typeface="Verdana Ref" pitchFamily="34" charset="0"/>
              </a:defRPr>
            </a:lvl4pPr>
            <a:lvl5pPr algn="l" rtl="0" eaLnBrk="0" fontAlgn="base" hangingPunct="0">
              <a:spcBef>
                <a:spcPct val="0"/>
              </a:spcBef>
              <a:spcAft>
                <a:spcPct val="0"/>
              </a:spcAft>
              <a:defRPr sz="2200">
                <a:solidFill>
                  <a:schemeClr val="tx2"/>
                </a:solidFill>
                <a:latin typeface="Verdana Ref" pitchFamily="34" charset="0"/>
              </a:defRPr>
            </a:lvl5pPr>
            <a:lvl6pPr marL="457200" algn="l" rtl="0" eaLnBrk="0" fontAlgn="base" hangingPunct="0">
              <a:spcBef>
                <a:spcPct val="0"/>
              </a:spcBef>
              <a:spcAft>
                <a:spcPct val="0"/>
              </a:spcAft>
              <a:defRPr sz="2200">
                <a:solidFill>
                  <a:schemeClr val="tx2"/>
                </a:solidFill>
                <a:latin typeface="Verdana Ref" pitchFamily="34" charset="0"/>
              </a:defRPr>
            </a:lvl6pPr>
            <a:lvl7pPr marL="914400" algn="l" rtl="0" eaLnBrk="0" fontAlgn="base" hangingPunct="0">
              <a:spcBef>
                <a:spcPct val="0"/>
              </a:spcBef>
              <a:spcAft>
                <a:spcPct val="0"/>
              </a:spcAft>
              <a:defRPr sz="2200">
                <a:solidFill>
                  <a:schemeClr val="tx2"/>
                </a:solidFill>
                <a:latin typeface="Verdana Ref" pitchFamily="34" charset="0"/>
              </a:defRPr>
            </a:lvl7pPr>
            <a:lvl8pPr marL="1371600" algn="l" rtl="0" eaLnBrk="0" fontAlgn="base" hangingPunct="0">
              <a:spcBef>
                <a:spcPct val="0"/>
              </a:spcBef>
              <a:spcAft>
                <a:spcPct val="0"/>
              </a:spcAft>
              <a:defRPr sz="2200">
                <a:solidFill>
                  <a:schemeClr val="tx2"/>
                </a:solidFill>
                <a:latin typeface="Verdana Ref" pitchFamily="34" charset="0"/>
              </a:defRPr>
            </a:lvl8pPr>
            <a:lvl9pPr marL="1828800" algn="l" rtl="0" eaLnBrk="0" fontAlgn="base" hangingPunct="0">
              <a:spcBef>
                <a:spcPct val="0"/>
              </a:spcBef>
              <a:spcAft>
                <a:spcPct val="0"/>
              </a:spcAft>
              <a:defRPr sz="2200">
                <a:solidFill>
                  <a:schemeClr val="tx2"/>
                </a:solidFill>
                <a:latin typeface="Verdana Ref" pitchFamily="34" charset="0"/>
              </a:defRPr>
            </a:lvl9pPr>
          </a:lstStyle>
          <a:p>
            <a:pPr algn="ctr"/>
            <a:r>
              <a:rPr lang="en-GB" sz="1800" b="1" i="1" kern="1200" dirty="0">
                <a:solidFill>
                  <a:schemeClr val="tx1"/>
                </a:solidFill>
                <a:latin typeface="Calibri" pitchFamily="34" charset="0"/>
                <a:ea typeface="+mn-ea"/>
                <a:cs typeface="+mn-cs"/>
              </a:rPr>
              <a:t>Note: Summarize the key message of this slide in the header (here) and footer (below) …</a:t>
            </a:r>
            <a:endParaRPr lang="de-DE" sz="1800" b="1" i="1" kern="1200" dirty="0">
              <a:solidFill>
                <a:schemeClr val="tx1"/>
              </a:solidFill>
              <a:latin typeface="Calibri" pitchFamily="34" charset="0"/>
              <a:ea typeface="+mn-ea"/>
              <a:cs typeface="+mn-cs"/>
            </a:endParaRPr>
          </a:p>
        </p:txBody>
      </p:sp>
      <p:sp>
        <p:nvSpPr>
          <p:cNvPr id="12" name="Rectangle 8">
            <a:extLst>
              <a:ext uri="{FF2B5EF4-FFF2-40B4-BE49-F238E27FC236}">
                <a16:creationId xmlns:a16="http://schemas.microsoft.com/office/drawing/2014/main" id="{91D552E4-39DB-4E7F-AFCE-40F88D71C7DB}"/>
              </a:ext>
            </a:extLst>
          </p:cNvPr>
          <p:cNvSpPr>
            <a:spLocks noChangeArrowheads="1"/>
          </p:cNvSpPr>
          <p:nvPr/>
        </p:nvSpPr>
        <p:spPr bwMode="auto">
          <a:xfrm>
            <a:off x="11324" y="623093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dirty="0">
                <a:solidFill>
                  <a:schemeClr val="tx1"/>
                </a:solidFill>
                <a:latin typeface="Calibri" pitchFamily="34" charset="0"/>
              </a:rPr>
              <a:t>... in one or two easy-to-understand statements for Six Sigma non-experts</a:t>
            </a:r>
            <a:endParaRPr lang="de-DE" sz="1800" b="1" i="1" dirty="0">
              <a:solidFill>
                <a:schemeClr val="tx1"/>
              </a:solidFill>
              <a:latin typeface="Calibri" pitchFamily="34" charset="0"/>
            </a:endParaRPr>
          </a:p>
        </p:txBody>
      </p:sp>
      <p:sp>
        <p:nvSpPr>
          <p:cNvPr id="3" name="Rechteck: gefaltete Ecke 2">
            <a:extLst>
              <a:ext uri="{FF2B5EF4-FFF2-40B4-BE49-F238E27FC236}">
                <a16:creationId xmlns:a16="http://schemas.microsoft.com/office/drawing/2014/main" id="{D5270087-9835-4015-AB4A-9B13E062A077}"/>
              </a:ext>
            </a:extLst>
          </p:cNvPr>
          <p:cNvSpPr/>
          <p:nvPr/>
        </p:nvSpPr>
        <p:spPr bwMode="auto">
          <a:xfrm>
            <a:off x="262086" y="1268413"/>
            <a:ext cx="11664951" cy="2503179"/>
          </a:xfrm>
          <a:prstGeom prst="foldedCorner">
            <a:avLst/>
          </a:prstGeom>
          <a:solidFill>
            <a:schemeClr val="bg1">
              <a:lumMod val="85000"/>
            </a:schemeClr>
          </a:solidFill>
          <a:ln w="12700" cap="flat" cmpd="sng" algn="ctr">
            <a:solidFill>
              <a:schemeClr val="tx1"/>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a:r>
              <a:rPr lang="en-GB" dirty="0">
                <a:latin typeface="Arial" charset="0"/>
              </a:rPr>
              <a:t>Detail of or complete reaction plan for the treatment of deviations in the process </a:t>
            </a:r>
          </a:p>
        </p:txBody>
      </p:sp>
      <p:sp>
        <p:nvSpPr>
          <p:cNvPr id="9" name="TextBox 8">
            <a:extLst>
              <a:ext uri="{FF2B5EF4-FFF2-40B4-BE49-F238E27FC236}">
                <a16:creationId xmlns:a16="http://schemas.microsoft.com/office/drawing/2014/main" id="{B281AFB6-0526-4E12-9CBC-9D336AD00BA3}"/>
              </a:ext>
            </a:extLst>
          </p:cNvPr>
          <p:cNvSpPr txBox="1"/>
          <p:nvPr/>
        </p:nvSpPr>
        <p:spPr>
          <a:xfrm>
            <a:off x="587388" y="488529"/>
            <a:ext cx="785793" cy="276999"/>
          </a:xfrm>
          <a:prstGeom prst="rect">
            <a:avLst/>
          </a:prstGeom>
          <a:noFill/>
        </p:spPr>
        <p:txBody>
          <a:bodyPr wrap="none" rtlCol="0">
            <a:spAutoFit/>
          </a:bodyPr>
          <a:lstStyle/>
          <a:p>
            <a:r>
              <a:rPr lang="de-DE" sz="1200" b="1" dirty="0">
                <a:solidFill>
                  <a:srgbClr val="FF0000"/>
                </a:solidFill>
              </a:rPr>
              <a:t>optional</a:t>
            </a:r>
            <a:endParaRPr lang="en-GB" sz="1200" b="1" dirty="0">
              <a:solidFill>
                <a:srgbClr val="FF0000"/>
              </a:solidFill>
            </a:endParaRPr>
          </a:p>
        </p:txBody>
      </p:sp>
    </p:spTree>
    <p:custDataLst>
      <p:tags r:id="rId1"/>
    </p:custDataLst>
    <p:extLst>
      <p:ext uri="{BB962C8B-B14F-4D97-AF65-F5344CB8AC3E}">
        <p14:creationId xmlns:p14="http://schemas.microsoft.com/office/powerpoint/2010/main" val="2960169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Gruppieren 40">
            <a:extLst>
              <a:ext uri="{FF2B5EF4-FFF2-40B4-BE49-F238E27FC236}">
                <a16:creationId xmlns:a16="http://schemas.microsoft.com/office/drawing/2014/main" id="{36796D77-1F31-4AC8-90C8-A014C1409908}"/>
              </a:ext>
            </a:extLst>
          </p:cNvPr>
          <p:cNvGrpSpPr/>
          <p:nvPr/>
        </p:nvGrpSpPr>
        <p:grpSpPr>
          <a:xfrm>
            <a:off x="263526" y="3609020"/>
            <a:ext cx="3508921" cy="2340260"/>
            <a:chOff x="263526" y="3609020"/>
            <a:chExt cx="3508921" cy="2340260"/>
          </a:xfrm>
        </p:grpSpPr>
        <p:pic>
          <p:nvPicPr>
            <p:cNvPr id="33" name="Grafik 32">
              <a:extLst>
                <a:ext uri="{FF2B5EF4-FFF2-40B4-BE49-F238E27FC236}">
                  <a16:creationId xmlns:a16="http://schemas.microsoft.com/office/drawing/2014/main" id="{F699C56C-91F8-4079-8AE1-C1891EE3D63E}"/>
                </a:ext>
              </a:extLst>
            </p:cNvPr>
            <p:cNvPicPr>
              <a:picLocks noChangeAspect="1"/>
            </p:cNvPicPr>
            <p:nvPr/>
          </p:nvPicPr>
          <p:blipFill>
            <a:blip r:embed="rId4"/>
            <a:stretch>
              <a:fillRect/>
            </a:stretch>
          </p:blipFill>
          <p:spPr>
            <a:xfrm>
              <a:off x="263526" y="3609020"/>
              <a:ext cx="3508921" cy="2340260"/>
            </a:xfrm>
            <a:prstGeom prst="rect">
              <a:avLst/>
            </a:prstGeom>
          </p:spPr>
        </p:pic>
        <p:sp>
          <p:nvSpPr>
            <p:cNvPr id="4" name="Rechteck 3">
              <a:extLst>
                <a:ext uri="{FF2B5EF4-FFF2-40B4-BE49-F238E27FC236}">
                  <a16:creationId xmlns:a16="http://schemas.microsoft.com/office/drawing/2014/main" id="{C047EFBE-91A3-42E5-AD30-92058E302BB9}"/>
                </a:ext>
              </a:extLst>
            </p:cNvPr>
            <p:cNvSpPr/>
            <p:nvPr/>
          </p:nvSpPr>
          <p:spPr bwMode="auto">
            <a:xfrm>
              <a:off x="1595500" y="5589079"/>
              <a:ext cx="216024" cy="288193"/>
            </a:xfrm>
            <a:prstGeom prst="rect">
              <a:avLst/>
            </a:prstGeom>
            <a:noFill/>
            <a:ln w="12700" cap="flat" cmpd="sng" algn="ctr">
              <a:solidFill>
                <a:srgbClr val="C00000"/>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a:ln>
                  <a:noFill/>
                </a:ln>
                <a:solidFill>
                  <a:schemeClr val="tx2"/>
                </a:solidFill>
                <a:effectLst/>
                <a:latin typeface="Arial" charset="0"/>
              </a:endParaRPr>
            </a:p>
          </p:txBody>
        </p:sp>
        <p:sp>
          <p:nvSpPr>
            <p:cNvPr id="18" name="Rechteck 17">
              <a:extLst>
                <a:ext uri="{FF2B5EF4-FFF2-40B4-BE49-F238E27FC236}">
                  <a16:creationId xmlns:a16="http://schemas.microsoft.com/office/drawing/2014/main" id="{1A6F2C0A-EDB4-45EB-B7B6-D108CA44961C}"/>
                </a:ext>
              </a:extLst>
            </p:cNvPr>
            <p:cNvSpPr/>
            <p:nvPr/>
          </p:nvSpPr>
          <p:spPr bwMode="auto">
            <a:xfrm>
              <a:off x="2603612" y="5589240"/>
              <a:ext cx="216024" cy="288193"/>
            </a:xfrm>
            <a:prstGeom prst="rect">
              <a:avLst/>
            </a:prstGeom>
            <a:noFill/>
            <a:ln w="12700" cap="flat" cmpd="sng" algn="ctr">
              <a:solidFill>
                <a:srgbClr val="FFFF00"/>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a:ln>
                  <a:noFill/>
                </a:ln>
                <a:solidFill>
                  <a:schemeClr val="tx2"/>
                </a:solidFill>
                <a:effectLst/>
                <a:latin typeface="Arial" charset="0"/>
              </a:endParaRPr>
            </a:p>
          </p:txBody>
        </p:sp>
        <p:cxnSp>
          <p:nvCxnSpPr>
            <p:cNvPr id="34" name="Gerader Verbinder 33">
              <a:extLst>
                <a:ext uri="{FF2B5EF4-FFF2-40B4-BE49-F238E27FC236}">
                  <a16:creationId xmlns:a16="http://schemas.microsoft.com/office/drawing/2014/main" id="{D9CFD5AA-42B0-4A80-82E8-B8BED4543BA1}"/>
                </a:ext>
              </a:extLst>
            </p:cNvPr>
            <p:cNvCxnSpPr>
              <a:cxnSpLocks/>
            </p:cNvCxnSpPr>
            <p:nvPr/>
          </p:nvCxnSpPr>
          <p:spPr bwMode="auto">
            <a:xfrm>
              <a:off x="443372" y="4545124"/>
              <a:ext cx="0" cy="216024"/>
            </a:xfrm>
            <a:prstGeom prst="line">
              <a:avLst/>
            </a:prstGeom>
            <a:noFill/>
            <a:ln w="28575" cap="flat" cmpd="sng" algn="ctr">
              <a:solidFill>
                <a:srgbClr val="C00000"/>
              </a:solidFill>
              <a:prstDash val="solid"/>
              <a:round/>
              <a:headEnd type="none" w="med" len="med"/>
              <a:tailEnd type="none" w="med" len="med"/>
            </a:ln>
            <a:effectLst/>
          </p:spPr>
        </p:cxnSp>
        <p:cxnSp>
          <p:nvCxnSpPr>
            <p:cNvPr id="45" name="Gerader Verbinder 44">
              <a:extLst>
                <a:ext uri="{FF2B5EF4-FFF2-40B4-BE49-F238E27FC236}">
                  <a16:creationId xmlns:a16="http://schemas.microsoft.com/office/drawing/2014/main" id="{C542BC32-F361-448A-8BCC-11A5528E6E0F}"/>
                </a:ext>
              </a:extLst>
            </p:cNvPr>
            <p:cNvCxnSpPr/>
            <p:nvPr/>
          </p:nvCxnSpPr>
          <p:spPr bwMode="auto">
            <a:xfrm flipV="1">
              <a:off x="1379476" y="4833156"/>
              <a:ext cx="432048" cy="432048"/>
            </a:xfrm>
            <a:prstGeom prst="line">
              <a:avLst/>
            </a:prstGeom>
            <a:noFill/>
            <a:ln w="19050" cap="flat" cmpd="sng" algn="ctr">
              <a:solidFill>
                <a:srgbClr val="C00000"/>
              </a:solidFill>
              <a:prstDash val="solid"/>
              <a:round/>
              <a:headEnd type="none" w="med" len="med"/>
              <a:tailEnd type="none" w="med" len="med"/>
            </a:ln>
            <a:effectLst/>
          </p:spPr>
        </p:cxnSp>
        <p:cxnSp>
          <p:nvCxnSpPr>
            <p:cNvPr id="46" name="Gerader Verbinder 45">
              <a:extLst>
                <a:ext uri="{FF2B5EF4-FFF2-40B4-BE49-F238E27FC236}">
                  <a16:creationId xmlns:a16="http://schemas.microsoft.com/office/drawing/2014/main" id="{C121EFF9-FBA6-4722-A64B-B67B20D3A0AC}"/>
                </a:ext>
              </a:extLst>
            </p:cNvPr>
            <p:cNvCxnSpPr>
              <a:cxnSpLocks/>
            </p:cNvCxnSpPr>
            <p:nvPr/>
          </p:nvCxnSpPr>
          <p:spPr bwMode="auto">
            <a:xfrm flipV="1">
              <a:off x="2171564" y="4833156"/>
              <a:ext cx="648072" cy="648072"/>
            </a:xfrm>
            <a:prstGeom prst="line">
              <a:avLst/>
            </a:prstGeom>
            <a:noFill/>
            <a:ln w="19050" cap="flat" cmpd="sng" algn="ctr">
              <a:solidFill>
                <a:srgbClr val="FFFF00"/>
              </a:solidFill>
              <a:prstDash val="solid"/>
              <a:round/>
              <a:headEnd type="none" w="med" len="med"/>
              <a:tailEnd type="none" w="med" len="med"/>
            </a:ln>
            <a:effectLst/>
          </p:spPr>
        </p:cxnSp>
      </p:grpSp>
      <p:grpSp>
        <p:nvGrpSpPr>
          <p:cNvPr id="50" name="Gruppieren 49">
            <a:extLst>
              <a:ext uri="{FF2B5EF4-FFF2-40B4-BE49-F238E27FC236}">
                <a16:creationId xmlns:a16="http://schemas.microsoft.com/office/drawing/2014/main" id="{7A9F7096-4A16-48E6-841E-D24AE3B19E45}"/>
              </a:ext>
            </a:extLst>
          </p:cNvPr>
          <p:cNvGrpSpPr/>
          <p:nvPr/>
        </p:nvGrpSpPr>
        <p:grpSpPr>
          <a:xfrm>
            <a:off x="3719739" y="3613433"/>
            <a:ext cx="3825196" cy="2354219"/>
            <a:chOff x="3719739" y="3613433"/>
            <a:chExt cx="3825196" cy="2354219"/>
          </a:xfrm>
        </p:grpSpPr>
        <p:grpSp>
          <p:nvGrpSpPr>
            <p:cNvPr id="43" name="Gruppieren 42">
              <a:extLst>
                <a:ext uri="{FF2B5EF4-FFF2-40B4-BE49-F238E27FC236}">
                  <a16:creationId xmlns:a16="http://schemas.microsoft.com/office/drawing/2014/main" id="{2D2897EB-FBE1-48A2-8066-AE436A748401}"/>
                </a:ext>
              </a:extLst>
            </p:cNvPr>
            <p:cNvGrpSpPr/>
            <p:nvPr/>
          </p:nvGrpSpPr>
          <p:grpSpPr>
            <a:xfrm>
              <a:off x="4015083" y="3613433"/>
              <a:ext cx="3529852" cy="2354219"/>
              <a:chOff x="3917565" y="3613433"/>
              <a:chExt cx="3529852" cy="2354219"/>
            </a:xfrm>
          </p:grpSpPr>
          <p:pic>
            <p:nvPicPr>
              <p:cNvPr id="37" name="Grafik 36">
                <a:extLst>
                  <a:ext uri="{FF2B5EF4-FFF2-40B4-BE49-F238E27FC236}">
                    <a16:creationId xmlns:a16="http://schemas.microsoft.com/office/drawing/2014/main" id="{246C23B2-F18C-4F46-B8EA-D2E1161D2587}"/>
                  </a:ext>
                </a:extLst>
              </p:cNvPr>
              <p:cNvPicPr>
                <a:picLocks noChangeAspect="1"/>
              </p:cNvPicPr>
              <p:nvPr/>
            </p:nvPicPr>
            <p:blipFill>
              <a:blip r:embed="rId5"/>
              <a:stretch>
                <a:fillRect/>
              </a:stretch>
            </p:blipFill>
            <p:spPr>
              <a:xfrm>
                <a:off x="3917565" y="3613433"/>
                <a:ext cx="3529852" cy="2354219"/>
              </a:xfrm>
              <a:prstGeom prst="rect">
                <a:avLst/>
              </a:prstGeom>
            </p:spPr>
          </p:pic>
          <p:sp>
            <p:nvSpPr>
              <p:cNvPr id="21" name="Rechteck 20">
                <a:extLst>
                  <a:ext uri="{FF2B5EF4-FFF2-40B4-BE49-F238E27FC236}">
                    <a16:creationId xmlns:a16="http://schemas.microsoft.com/office/drawing/2014/main" id="{72651B51-3869-447D-95D0-47A49943C4FF}"/>
                  </a:ext>
                </a:extLst>
              </p:cNvPr>
              <p:cNvSpPr/>
              <p:nvPr/>
            </p:nvSpPr>
            <p:spPr bwMode="auto">
              <a:xfrm>
                <a:off x="5200842" y="5610405"/>
                <a:ext cx="216024" cy="288193"/>
              </a:xfrm>
              <a:prstGeom prst="rect">
                <a:avLst/>
              </a:prstGeom>
              <a:noFill/>
              <a:ln w="12700" cap="flat" cmpd="sng" algn="ctr">
                <a:solidFill>
                  <a:srgbClr val="C00000"/>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a:ln>
                    <a:noFill/>
                  </a:ln>
                  <a:solidFill>
                    <a:schemeClr val="tx2"/>
                  </a:solidFill>
                  <a:effectLst/>
                  <a:latin typeface="Arial" charset="0"/>
                </a:endParaRPr>
              </a:p>
            </p:txBody>
          </p:sp>
          <p:sp>
            <p:nvSpPr>
              <p:cNvPr id="26" name="Rechteck 25">
                <a:extLst>
                  <a:ext uri="{FF2B5EF4-FFF2-40B4-BE49-F238E27FC236}">
                    <a16:creationId xmlns:a16="http://schemas.microsoft.com/office/drawing/2014/main" id="{AE4E64A0-93E6-47ED-8FA0-92C1AE4357F2}"/>
                  </a:ext>
                </a:extLst>
              </p:cNvPr>
              <p:cNvSpPr/>
              <p:nvPr/>
            </p:nvSpPr>
            <p:spPr bwMode="auto">
              <a:xfrm>
                <a:off x="6513918" y="5610566"/>
                <a:ext cx="216024" cy="288193"/>
              </a:xfrm>
              <a:prstGeom prst="rect">
                <a:avLst/>
              </a:prstGeom>
              <a:noFill/>
              <a:ln w="12700" cap="flat" cmpd="sng" algn="ctr">
                <a:solidFill>
                  <a:srgbClr val="FFFF00"/>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a:ln>
                    <a:noFill/>
                  </a:ln>
                  <a:solidFill>
                    <a:schemeClr val="tx2"/>
                  </a:solidFill>
                  <a:effectLst/>
                  <a:latin typeface="Arial" charset="0"/>
                </a:endParaRPr>
              </a:p>
            </p:txBody>
          </p:sp>
          <p:cxnSp>
            <p:nvCxnSpPr>
              <p:cNvPr id="28" name="Gerader Verbinder 27">
                <a:extLst>
                  <a:ext uri="{FF2B5EF4-FFF2-40B4-BE49-F238E27FC236}">
                    <a16:creationId xmlns:a16="http://schemas.microsoft.com/office/drawing/2014/main" id="{40BB28A1-5D5D-4C12-8731-B3FCC7AFD856}"/>
                  </a:ext>
                </a:extLst>
              </p:cNvPr>
              <p:cNvCxnSpPr>
                <a:cxnSpLocks/>
              </p:cNvCxnSpPr>
              <p:nvPr/>
            </p:nvCxnSpPr>
            <p:spPr bwMode="auto">
              <a:xfrm>
                <a:off x="4101650" y="4509120"/>
                <a:ext cx="0" cy="216024"/>
              </a:xfrm>
              <a:prstGeom prst="line">
                <a:avLst/>
              </a:prstGeom>
              <a:noFill/>
              <a:ln w="28575" cap="flat" cmpd="sng" algn="ctr">
                <a:solidFill>
                  <a:srgbClr val="C00000"/>
                </a:solidFill>
                <a:prstDash val="solid"/>
                <a:round/>
                <a:headEnd type="none" w="med" len="med"/>
                <a:tailEnd type="none" w="med" len="med"/>
              </a:ln>
              <a:effectLst/>
            </p:spPr>
          </p:cxnSp>
          <p:cxnSp>
            <p:nvCxnSpPr>
              <p:cNvPr id="47" name="Gerader Verbinder 46">
                <a:extLst>
                  <a:ext uri="{FF2B5EF4-FFF2-40B4-BE49-F238E27FC236}">
                    <a16:creationId xmlns:a16="http://schemas.microsoft.com/office/drawing/2014/main" id="{D982B611-0E9B-425E-9D4D-311C84696478}"/>
                  </a:ext>
                </a:extLst>
              </p:cNvPr>
              <p:cNvCxnSpPr/>
              <p:nvPr/>
            </p:nvCxnSpPr>
            <p:spPr bwMode="auto">
              <a:xfrm flipV="1">
                <a:off x="4979876" y="4833156"/>
                <a:ext cx="432048" cy="432048"/>
              </a:xfrm>
              <a:prstGeom prst="line">
                <a:avLst/>
              </a:prstGeom>
              <a:noFill/>
              <a:ln w="19050" cap="flat" cmpd="sng" algn="ctr">
                <a:solidFill>
                  <a:srgbClr val="C00000"/>
                </a:solidFill>
                <a:prstDash val="solid"/>
                <a:round/>
                <a:headEnd type="none" w="med" len="med"/>
                <a:tailEnd type="none" w="med" len="med"/>
              </a:ln>
              <a:effectLst/>
            </p:spPr>
          </p:cxnSp>
          <p:cxnSp>
            <p:nvCxnSpPr>
              <p:cNvPr id="48" name="Gerader Verbinder 47">
                <a:extLst>
                  <a:ext uri="{FF2B5EF4-FFF2-40B4-BE49-F238E27FC236}">
                    <a16:creationId xmlns:a16="http://schemas.microsoft.com/office/drawing/2014/main" id="{758F3182-D28F-4880-8D62-37EAE2A477DF}"/>
                  </a:ext>
                </a:extLst>
              </p:cNvPr>
              <p:cNvCxnSpPr>
                <a:cxnSpLocks/>
              </p:cNvCxnSpPr>
              <p:nvPr/>
            </p:nvCxnSpPr>
            <p:spPr bwMode="auto">
              <a:xfrm flipV="1">
                <a:off x="6081870" y="4833156"/>
                <a:ext cx="648072" cy="648072"/>
              </a:xfrm>
              <a:prstGeom prst="line">
                <a:avLst/>
              </a:prstGeom>
              <a:noFill/>
              <a:ln w="19050" cap="flat" cmpd="sng" algn="ctr">
                <a:solidFill>
                  <a:srgbClr val="FFFF00"/>
                </a:solidFill>
                <a:prstDash val="solid"/>
                <a:round/>
                <a:headEnd type="none" w="med" len="med"/>
                <a:tailEnd type="none" w="med" len="med"/>
              </a:ln>
              <a:effectLst/>
            </p:spPr>
          </p:cxnSp>
        </p:grpSp>
        <p:sp>
          <p:nvSpPr>
            <p:cNvPr id="10" name="Pfeil: nach unten 9">
              <a:extLst>
                <a:ext uri="{FF2B5EF4-FFF2-40B4-BE49-F238E27FC236}">
                  <a16:creationId xmlns:a16="http://schemas.microsoft.com/office/drawing/2014/main" id="{F5C68C49-642F-46D2-B21C-851A5E30560E}"/>
                </a:ext>
              </a:extLst>
            </p:cNvPr>
            <p:cNvSpPr/>
            <p:nvPr/>
          </p:nvSpPr>
          <p:spPr bwMode="auto">
            <a:xfrm rot="16200000">
              <a:off x="3701736" y="5571239"/>
              <a:ext cx="396044" cy="360038"/>
            </a:xfrm>
            <a:prstGeom prst="downArrow">
              <a:avLst/>
            </a:prstGeom>
            <a:solidFill>
              <a:schemeClr val="tx1">
                <a:lumMod val="50000"/>
                <a:lumOff val="50000"/>
              </a:schemeClr>
            </a:solidFill>
            <a:ln w="12700"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0" tIns="0" rIns="0" bIns="0" numCol="1" rtlCol="0" anchor="t"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a:ln>
                  <a:noFill/>
                </a:ln>
                <a:solidFill>
                  <a:schemeClr val="tx2"/>
                </a:solidFill>
                <a:effectLst/>
                <a:latin typeface="Arial" charset="0"/>
              </a:endParaRPr>
            </a:p>
          </p:txBody>
        </p:sp>
      </p:grpSp>
      <p:pic>
        <p:nvPicPr>
          <p:cNvPr id="44" name="Grafik 43">
            <a:extLst>
              <a:ext uri="{FF2B5EF4-FFF2-40B4-BE49-F238E27FC236}">
                <a16:creationId xmlns:a16="http://schemas.microsoft.com/office/drawing/2014/main" id="{2D82BE47-550F-431D-A5C0-837BB1750FB7}"/>
              </a:ext>
            </a:extLst>
          </p:cNvPr>
          <p:cNvPicPr>
            <a:picLocks noChangeAspect="1"/>
          </p:cNvPicPr>
          <p:nvPr/>
        </p:nvPicPr>
        <p:blipFill>
          <a:blip r:embed="rId6"/>
          <a:stretch>
            <a:fillRect/>
          </a:stretch>
        </p:blipFill>
        <p:spPr>
          <a:xfrm>
            <a:off x="263352" y="1271424"/>
            <a:ext cx="8640936" cy="2194583"/>
          </a:xfrm>
          <a:prstGeom prst="rect">
            <a:avLst/>
          </a:prstGeom>
        </p:spPr>
        <p:style>
          <a:lnRef idx="1">
            <a:schemeClr val="accent3"/>
          </a:lnRef>
          <a:fillRef idx="2">
            <a:schemeClr val="accent3"/>
          </a:fillRef>
          <a:effectRef idx="1">
            <a:schemeClr val="accent3"/>
          </a:effectRef>
          <a:fontRef idx="minor">
            <a:schemeClr val="dk1"/>
          </a:fontRef>
        </p:style>
      </p:pic>
      <p:grpSp>
        <p:nvGrpSpPr>
          <p:cNvPr id="51" name="Gruppieren 50">
            <a:extLst>
              <a:ext uri="{FF2B5EF4-FFF2-40B4-BE49-F238E27FC236}">
                <a16:creationId xmlns:a16="http://schemas.microsoft.com/office/drawing/2014/main" id="{5E0E8B94-0F44-4CB5-BFB7-4ADDAA1E08D1}"/>
              </a:ext>
            </a:extLst>
          </p:cNvPr>
          <p:cNvGrpSpPr/>
          <p:nvPr/>
        </p:nvGrpSpPr>
        <p:grpSpPr>
          <a:xfrm>
            <a:off x="7500157" y="3609020"/>
            <a:ext cx="4436743" cy="2376265"/>
            <a:chOff x="7500157" y="3609020"/>
            <a:chExt cx="4436743" cy="2376265"/>
          </a:xfrm>
        </p:grpSpPr>
        <p:pic>
          <p:nvPicPr>
            <p:cNvPr id="49" name="Grafik 48">
              <a:extLst>
                <a:ext uri="{FF2B5EF4-FFF2-40B4-BE49-F238E27FC236}">
                  <a16:creationId xmlns:a16="http://schemas.microsoft.com/office/drawing/2014/main" id="{E3AC91CF-51F6-4D22-B142-99B35649196B}"/>
                </a:ext>
              </a:extLst>
            </p:cNvPr>
            <p:cNvPicPr>
              <a:picLocks noChangeAspect="1"/>
            </p:cNvPicPr>
            <p:nvPr/>
          </p:nvPicPr>
          <p:blipFill>
            <a:blip r:embed="rId7"/>
            <a:stretch>
              <a:fillRect/>
            </a:stretch>
          </p:blipFill>
          <p:spPr>
            <a:xfrm>
              <a:off x="7787571" y="3609020"/>
              <a:ext cx="4149329" cy="2365067"/>
            </a:xfrm>
            <a:prstGeom prst="rect">
              <a:avLst/>
            </a:prstGeom>
          </p:spPr>
        </p:pic>
        <p:sp>
          <p:nvSpPr>
            <p:cNvPr id="53" name="Pfeil: nach unten 52">
              <a:extLst>
                <a:ext uri="{FF2B5EF4-FFF2-40B4-BE49-F238E27FC236}">
                  <a16:creationId xmlns:a16="http://schemas.microsoft.com/office/drawing/2014/main" id="{930266F4-6854-4AAD-ADE2-0904312C6C01}"/>
                </a:ext>
              </a:extLst>
            </p:cNvPr>
            <p:cNvSpPr/>
            <p:nvPr/>
          </p:nvSpPr>
          <p:spPr bwMode="auto">
            <a:xfrm rot="16200000">
              <a:off x="7482154" y="5607244"/>
              <a:ext cx="396044" cy="360038"/>
            </a:xfrm>
            <a:prstGeom prst="downArrow">
              <a:avLst/>
            </a:prstGeom>
            <a:solidFill>
              <a:schemeClr val="tx1">
                <a:lumMod val="50000"/>
                <a:lumOff val="50000"/>
              </a:schemeClr>
            </a:solidFill>
            <a:ln w="12700"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0" tIns="0" rIns="0" bIns="0" numCol="1" rtlCol="0" anchor="t"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a:ln>
                  <a:noFill/>
                </a:ln>
                <a:solidFill>
                  <a:schemeClr val="tx2"/>
                </a:solidFill>
                <a:effectLst/>
                <a:latin typeface="Arial" charset="0"/>
              </a:endParaRPr>
            </a:p>
          </p:txBody>
        </p:sp>
      </p:grpSp>
      <p:sp>
        <p:nvSpPr>
          <p:cNvPr id="27" name="Textfeld 26">
            <a:extLst>
              <a:ext uri="{FF2B5EF4-FFF2-40B4-BE49-F238E27FC236}">
                <a16:creationId xmlns:a16="http://schemas.microsoft.com/office/drawing/2014/main" id="{4CC6770A-59EE-40B8-B91E-D8F11AF03D77}"/>
              </a:ext>
            </a:extLst>
          </p:cNvPr>
          <p:cNvSpPr txBox="1"/>
          <p:nvPr/>
        </p:nvSpPr>
        <p:spPr>
          <a:xfrm rot="21027142">
            <a:off x="2117669" y="2312781"/>
            <a:ext cx="6300700" cy="307777"/>
          </a:xfrm>
          <a:prstGeom prst="rect">
            <a:avLst/>
          </a:prstGeom>
          <a:noFill/>
        </p:spPr>
        <p:txBody>
          <a:bodyPr wrap="square" rtlCol="0">
            <a:spAutoFit/>
          </a:bodyPr>
          <a:lstStyle/>
          <a:p>
            <a:r>
              <a:rPr lang="de-DE" dirty="0" err="1">
                <a:solidFill>
                  <a:srgbClr val="FF0000"/>
                </a:solidFill>
              </a:rPr>
              <a:t>Example</a:t>
            </a:r>
            <a:r>
              <a:rPr lang="de-DE" dirty="0">
                <a:solidFill>
                  <a:srgbClr val="FF0000"/>
                </a:solidFill>
              </a:rPr>
              <a:t>: </a:t>
            </a:r>
            <a:r>
              <a:rPr lang="de-DE" dirty="0" err="1">
                <a:solidFill>
                  <a:srgbClr val="FF0000"/>
                </a:solidFill>
              </a:rPr>
              <a:t>please</a:t>
            </a:r>
            <a:r>
              <a:rPr lang="de-DE" dirty="0">
                <a:solidFill>
                  <a:srgbClr val="FF0000"/>
                </a:solidFill>
              </a:rPr>
              <a:t> </a:t>
            </a:r>
            <a:r>
              <a:rPr lang="de-DE" dirty="0" err="1">
                <a:solidFill>
                  <a:srgbClr val="FF0000"/>
                </a:solidFill>
              </a:rPr>
              <a:t>replace</a:t>
            </a:r>
            <a:r>
              <a:rPr lang="de-DE" dirty="0">
                <a:solidFill>
                  <a:srgbClr val="FF0000"/>
                </a:solidFill>
              </a:rPr>
              <a:t> </a:t>
            </a:r>
            <a:r>
              <a:rPr lang="de-DE" dirty="0" err="1">
                <a:solidFill>
                  <a:srgbClr val="FF0000"/>
                </a:solidFill>
              </a:rPr>
              <a:t>example</a:t>
            </a:r>
            <a:r>
              <a:rPr lang="de-DE" dirty="0">
                <a:solidFill>
                  <a:srgbClr val="FF0000"/>
                </a:solidFill>
              </a:rPr>
              <a:t> </a:t>
            </a:r>
            <a:r>
              <a:rPr lang="de-DE" dirty="0" err="1">
                <a:solidFill>
                  <a:srgbClr val="FF0000"/>
                </a:solidFill>
              </a:rPr>
              <a:t>content</a:t>
            </a:r>
            <a:r>
              <a:rPr lang="de-DE" dirty="0">
                <a:solidFill>
                  <a:srgbClr val="FF0000"/>
                </a:solidFill>
              </a:rPr>
              <a:t> </a:t>
            </a:r>
            <a:r>
              <a:rPr lang="de-DE" dirty="0" err="1">
                <a:solidFill>
                  <a:srgbClr val="FF0000"/>
                </a:solidFill>
              </a:rPr>
              <a:t>by</a:t>
            </a:r>
            <a:r>
              <a:rPr lang="de-DE" dirty="0">
                <a:solidFill>
                  <a:srgbClr val="FF0000"/>
                </a:solidFill>
              </a:rPr>
              <a:t> </a:t>
            </a:r>
            <a:r>
              <a:rPr lang="de-DE" dirty="0" err="1">
                <a:solidFill>
                  <a:srgbClr val="FF0000"/>
                </a:solidFill>
              </a:rPr>
              <a:t>information</a:t>
            </a:r>
            <a:r>
              <a:rPr lang="de-DE" dirty="0">
                <a:solidFill>
                  <a:srgbClr val="FF0000"/>
                </a:solidFill>
              </a:rPr>
              <a:t> </a:t>
            </a:r>
            <a:r>
              <a:rPr lang="de-DE" dirty="0" err="1">
                <a:solidFill>
                  <a:srgbClr val="FF0000"/>
                </a:solidFill>
              </a:rPr>
              <a:t>about</a:t>
            </a:r>
            <a:r>
              <a:rPr lang="de-DE" dirty="0">
                <a:solidFill>
                  <a:srgbClr val="FF0000"/>
                </a:solidFill>
              </a:rPr>
              <a:t> </a:t>
            </a:r>
            <a:r>
              <a:rPr lang="de-DE" dirty="0" err="1">
                <a:solidFill>
                  <a:srgbClr val="FF0000"/>
                </a:solidFill>
              </a:rPr>
              <a:t>your</a:t>
            </a:r>
            <a:r>
              <a:rPr lang="de-DE" dirty="0">
                <a:solidFill>
                  <a:srgbClr val="FF0000"/>
                </a:solidFill>
              </a:rPr>
              <a:t> </a:t>
            </a:r>
            <a:r>
              <a:rPr lang="de-DE" dirty="0" err="1">
                <a:solidFill>
                  <a:srgbClr val="FF0000"/>
                </a:solidFill>
              </a:rPr>
              <a:t>project</a:t>
            </a:r>
            <a:r>
              <a:rPr lang="de-DE" dirty="0">
                <a:solidFill>
                  <a:srgbClr val="FF0000"/>
                </a:solidFill>
              </a:rPr>
              <a:t>  </a:t>
            </a:r>
            <a:endParaRPr lang="en-GB" dirty="0">
              <a:solidFill>
                <a:srgbClr val="FF0000"/>
              </a:solidFill>
            </a:endParaRPr>
          </a:p>
        </p:txBody>
      </p:sp>
      <p:sp>
        <p:nvSpPr>
          <p:cNvPr id="30" name="Rechteck 29">
            <a:extLst>
              <a:ext uri="{FF2B5EF4-FFF2-40B4-BE49-F238E27FC236}">
                <a16:creationId xmlns:a16="http://schemas.microsoft.com/office/drawing/2014/main" id="{B9D3F30E-F793-45FF-BE74-14088A4BEAA3}"/>
              </a:ext>
            </a:extLst>
          </p:cNvPr>
          <p:cNvSpPr/>
          <p:nvPr/>
        </p:nvSpPr>
        <p:spPr bwMode="auto">
          <a:xfrm>
            <a:off x="8976320" y="1268413"/>
            <a:ext cx="2952156" cy="2269431"/>
          </a:xfrm>
          <a:prstGeom prst="rect">
            <a:avLst/>
          </a:prstGeom>
          <a:noFill/>
          <a:ln w="9525" cap="flat" cmpd="sng" algn="ctr">
            <a:solidFill>
              <a:schemeClr val="tx1">
                <a:lumMod val="50000"/>
                <a:lumOff val="50000"/>
              </a:schemeClr>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266700" marR="0" indent="-177800" algn="l" defTabSz="914400" rtl="0" eaLnBrk="0" fontAlgn="base" latinLnBrk="0" hangingPunct="0">
              <a:lnSpc>
                <a:spcPct val="100000"/>
              </a:lnSpc>
              <a:spcBef>
                <a:spcPct val="0"/>
              </a:spcBef>
              <a:spcAft>
                <a:spcPct val="0"/>
              </a:spcAft>
              <a:buClrTx/>
              <a:buSzTx/>
              <a:buFontTx/>
              <a:buNone/>
              <a:tabLst/>
            </a:pPr>
            <a:r>
              <a:rPr kumimoji="0" lang="de-DE" sz="1400" b="1" i="0" u="none" strike="noStrike" cap="none" normalizeH="0" baseline="0" dirty="0">
                <a:ln>
                  <a:noFill/>
                </a:ln>
                <a:solidFill>
                  <a:schemeClr val="tx2"/>
                </a:solidFill>
                <a:effectLst/>
                <a:latin typeface="Calibri" panose="020F0502020204030204" pitchFamily="34" charset="0"/>
                <a:cs typeface="Calibri" panose="020F0502020204030204" pitchFamily="34" charset="0"/>
              </a:rPr>
              <a:t>Interpretation and </a:t>
            </a:r>
            <a:r>
              <a:rPr kumimoji="0" lang="de-DE" sz="1400" b="1" i="0" u="none" strike="noStrike" cap="none" normalizeH="0" baseline="0" dirty="0" err="1">
                <a:ln>
                  <a:noFill/>
                </a:ln>
                <a:solidFill>
                  <a:schemeClr val="tx2"/>
                </a:solidFill>
                <a:effectLst/>
                <a:latin typeface="Calibri" panose="020F0502020204030204" pitchFamily="34" charset="0"/>
                <a:cs typeface="Calibri" panose="020F0502020204030204" pitchFamily="34" charset="0"/>
              </a:rPr>
              <a:t>Implication</a:t>
            </a: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lang="de-DE" sz="1200" dirty="0">
              <a:latin typeface="Calibri" panose="020F0502020204030204" pitchFamily="34" charset="0"/>
              <a:cs typeface="Calibri" panose="020F0502020204030204" pitchFamily="34" charset="0"/>
            </a:endParaRPr>
          </a:p>
          <a:p>
            <a:pPr marL="317500" indent="-228600">
              <a:buFont typeface="+mj-lt"/>
              <a:buAutoNum type="arabicPeriod"/>
            </a:pPr>
            <a:endParaRPr kumimoji="0" lang="en-GB" sz="1200" i="0" u="none" strike="noStrike" cap="none" normalizeH="0" baseline="0" dirty="0">
              <a:ln>
                <a:noFill/>
              </a:ln>
              <a:solidFill>
                <a:schemeClr val="tx2"/>
              </a:solidFill>
              <a:effectLst/>
              <a:latin typeface="Calibri" panose="020F0502020204030204" pitchFamily="34" charset="0"/>
              <a:cs typeface="Calibri" panose="020F0502020204030204" pitchFamily="34" charset="0"/>
            </a:endParaRPr>
          </a:p>
        </p:txBody>
      </p:sp>
      <p:sp>
        <p:nvSpPr>
          <p:cNvPr id="29" name="Rectangle 5">
            <a:extLst>
              <a:ext uri="{FF2B5EF4-FFF2-40B4-BE49-F238E27FC236}">
                <a16:creationId xmlns:a16="http://schemas.microsoft.com/office/drawing/2014/main" id="{14682694-C3AB-4114-AE57-8B79DFC2F787}"/>
              </a:ext>
            </a:extLst>
          </p:cNvPr>
          <p:cNvSpPr txBox="1">
            <a:spLocks noChangeArrowheads="1"/>
          </p:cNvSpPr>
          <p:nvPr/>
        </p:nvSpPr>
        <p:spPr bwMode="auto">
          <a:xfrm>
            <a:off x="11324" y="66198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eaLnBrk="0" fontAlgn="base" hangingPunct="0">
              <a:spcBef>
                <a:spcPct val="0"/>
              </a:spcBef>
              <a:spcAft>
                <a:spcPct val="0"/>
              </a:spcAft>
              <a:defRPr sz="2200">
                <a:solidFill>
                  <a:schemeClr val="tx2"/>
                </a:solidFill>
                <a:latin typeface="+mj-lt"/>
                <a:ea typeface="+mj-ea"/>
                <a:cs typeface="+mj-cs"/>
              </a:defRPr>
            </a:lvl1pPr>
            <a:lvl2pPr algn="l" rtl="0" eaLnBrk="0" fontAlgn="base" hangingPunct="0">
              <a:spcBef>
                <a:spcPct val="0"/>
              </a:spcBef>
              <a:spcAft>
                <a:spcPct val="0"/>
              </a:spcAft>
              <a:defRPr sz="2200">
                <a:solidFill>
                  <a:schemeClr val="tx2"/>
                </a:solidFill>
                <a:latin typeface="Verdana Ref" pitchFamily="34" charset="0"/>
              </a:defRPr>
            </a:lvl2pPr>
            <a:lvl3pPr algn="l" rtl="0" eaLnBrk="0" fontAlgn="base" hangingPunct="0">
              <a:spcBef>
                <a:spcPct val="0"/>
              </a:spcBef>
              <a:spcAft>
                <a:spcPct val="0"/>
              </a:spcAft>
              <a:defRPr sz="2200">
                <a:solidFill>
                  <a:schemeClr val="tx2"/>
                </a:solidFill>
                <a:latin typeface="Verdana Ref" pitchFamily="34" charset="0"/>
              </a:defRPr>
            </a:lvl3pPr>
            <a:lvl4pPr algn="l" rtl="0" eaLnBrk="0" fontAlgn="base" hangingPunct="0">
              <a:spcBef>
                <a:spcPct val="0"/>
              </a:spcBef>
              <a:spcAft>
                <a:spcPct val="0"/>
              </a:spcAft>
              <a:defRPr sz="2200">
                <a:solidFill>
                  <a:schemeClr val="tx2"/>
                </a:solidFill>
                <a:latin typeface="Verdana Ref" pitchFamily="34" charset="0"/>
              </a:defRPr>
            </a:lvl4pPr>
            <a:lvl5pPr algn="l" rtl="0" eaLnBrk="0" fontAlgn="base" hangingPunct="0">
              <a:spcBef>
                <a:spcPct val="0"/>
              </a:spcBef>
              <a:spcAft>
                <a:spcPct val="0"/>
              </a:spcAft>
              <a:defRPr sz="2200">
                <a:solidFill>
                  <a:schemeClr val="tx2"/>
                </a:solidFill>
                <a:latin typeface="Verdana Ref" pitchFamily="34" charset="0"/>
              </a:defRPr>
            </a:lvl5pPr>
            <a:lvl6pPr marL="457200" algn="l" rtl="0" eaLnBrk="0" fontAlgn="base" hangingPunct="0">
              <a:spcBef>
                <a:spcPct val="0"/>
              </a:spcBef>
              <a:spcAft>
                <a:spcPct val="0"/>
              </a:spcAft>
              <a:defRPr sz="2200">
                <a:solidFill>
                  <a:schemeClr val="tx2"/>
                </a:solidFill>
                <a:latin typeface="Verdana Ref" pitchFamily="34" charset="0"/>
              </a:defRPr>
            </a:lvl6pPr>
            <a:lvl7pPr marL="914400" algn="l" rtl="0" eaLnBrk="0" fontAlgn="base" hangingPunct="0">
              <a:spcBef>
                <a:spcPct val="0"/>
              </a:spcBef>
              <a:spcAft>
                <a:spcPct val="0"/>
              </a:spcAft>
              <a:defRPr sz="2200">
                <a:solidFill>
                  <a:schemeClr val="tx2"/>
                </a:solidFill>
                <a:latin typeface="Verdana Ref" pitchFamily="34" charset="0"/>
              </a:defRPr>
            </a:lvl7pPr>
            <a:lvl8pPr marL="1371600" algn="l" rtl="0" eaLnBrk="0" fontAlgn="base" hangingPunct="0">
              <a:spcBef>
                <a:spcPct val="0"/>
              </a:spcBef>
              <a:spcAft>
                <a:spcPct val="0"/>
              </a:spcAft>
              <a:defRPr sz="2200">
                <a:solidFill>
                  <a:schemeClr val="tx2"/>
                </a:solidFill>
                <a:latin typeface="Verdana Ref" pitchFamily="34" charset="0"/>
              </a:defRPr>
            </a:lvl8pPr>
            <a:lvl9pPr marL="1828800" algn="l" rtl="0" eaLnBrk="0" fontAlgn="base" hangingPunct="0">
              <a:spcBef>
                <a:spcPct val="0"/>
              </a:spcBef>
              <a:spcAft>
                <a:spcPct val="0"/>
              </a:spcAft>
              <a:defRPr sz="2200">
                <a:solidFill>
                  <a:schemeClr val="tx2"/>
                </a:solidFill>
                <a:latin typeface="Verdana Ref" pitchFamily="34" charset="0"/>
              </a:defRPr>
            </a:lvl9pPr>
          </a:lstStyle>
          <a:p>
            <a:pPr algn="ctr"/>
            <a:r>
              <a:rPr lang="en-GB" sz="1800" b="1" i="1" kern="1200" dirty="0">
                <a:solidFill>
                  <a:schemeClr val="tx1"/>
                </a:solidFill>
                <a:latin typeface="Calibri" pitchFamily="34" charset="0"/>
                <a:ea typeface="+mn-ea"/>
                <a:cs typeface="+mn-cs"/>
              </a:rPr>
              <a:t>Note: Summarize the key message of this slide in the header (here) and footer (below) …</a:t>
            </a:r>
            <a:endParaRPr lang="de-DE" sz="1800" b="1" i="1" kern="1200" dirty="0">
              <a:solidFill>
                <a:schemeClr val="tx1"/>
              </a:solidFill>
              <a:latin typeface="Calibri" pitchFamily="34" charset="0"/>
              <a:ea typeface="+mn-ea"/>
              <a:cs typeface="+mn-cs"/>
            </a:endParaRPr>
          </a:p>
        </p:txBody>
      </p:sp>
      <p:sp>
        <p:nvSpPr>
          <p:cNvPr id="31" name="Rectangle 8">
            <a:extLst>
              <a:ext uri="{FF2B5EF4-FFF2-40B4-BE49-F238E27FC236}">
                <a16:creationId xmlns:a16="http://schemas.microsoft.com/office/drawing/2014/main" id="{7999AD5F-7ACC-4C43-B384-7AC919F62C4A}"/>
              </a:ext>
            </a:extLst>
          </p:cNvPr>
          <p:cNvSpPr>
            <a:spLocks noChangeArrowheads="1"/>
          </p:cNvSpPr>
          <p:nvPr/>
        </p:nvSpPr>
        <p:spPr bwMode="auto">
          <a:xfrm>
            <a:off x="11324" y="623093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dirty="0">
                <a:solidFill>
                  <a:schemeClr val="tx1"/>
                </a:solidFill>
                <a:latin typeface="Calibri" pitchFamily="34" charset="0"/>
              </a:rPr>
              <a:t>... in one or two easy-to-understand statements for Six Sigma non-experts</a:t>
            </a:r>
            <a:endParaRPr lang="de-DE" sz="1800" b="1" i="1" dirty="0">
              <a:solidFill>
                <a:schemeClr val="tx1"/>
              </a:solidFill>
              <a:latin typeface="Calibri" pitchFamily="34" charset="0"/>
            </a:endParaRPr>
          </a:p>
        </p:txBody>
      </p:sp>
      <p:sp>
        <p:nvSpPr>
          <p:cNvPr id="35" name="Rectangle 9">
            <a:extLst>
              <a:ext uri="{FF2B5EF4-FFF2-40B4-BE49-F238E27FC236}">
                <a16:creationId xmlns:a16="http://schemas.microsoft.com/office/drawing/2014/main" id="{E3C50397-AE76-430F-B3BD-3C935F27D71B}"/>
              </a:ext>
            </a:extLst>
          </p:cNvPr>
          <p:cNvSpPr>
            <a:spLocks noChangeArrowheads="1"/>
          </p:cNvSpPr>
          <p:nvPr/>
        </p:nvSpPr>
        <p:spPr bwMode="auto">
          <a:xfrm>
            <a:off x="263353" y="224648"/>
            <a:ext cx="5832648" cy="1103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152400" rIns="0" bIns="152400" anchor="ctr"/>
          <a:lstStyle/>
          <a:p>
            <a:pPr defTabSz="762000"/>
            <a:r>
              <a:rPr lang="en-US" sz="800" dirty="0">
                <a:solidFill>
                  <a:schemeClr val="tx1"/>
                </a:solidFill>
                <a:latin typeface="Verdana" pitchFamily="34" charset="0"/>
              </a:rPr>
              <a:t>DMAI</a:t>
            </a:r>
            <a:r>
              <a:rPr lang="en-US" sz="800" b="1" dirty="0">
                <a:solidFill>
                  <a:srgbClr val="CC00CC"/>
                </a:solidFill>
                <a:latin typeface="Verdana" pitchFamily="34" charset="0"/>
              </a:rPr>
              <a:t>C</a:t>
            </a:r>
            <a:r>
              <a:rPr lang="en-US" sz="800" dirty="0">
                <a:solidFill>
                  <a:schemeClr val="tx1"/>
                </a:solidFill>
                <a:latin typeface="Verdana" pitchFamily="34" charset="0"/>
              </a:rPr>
              <a:t> &gt; Improvements and Benefits &gt;&gt; Financial and Other Benefits</a:t>
            </a:r>
          </a:p>
        </p:txBody>
      </p:sp>
    </p:spTree>
    <p:custDataLst>
      <p:tags r:id="rId1"/>
    </p:custDataLst>
    <p:extLst>
      <p:ext uri="{BB962C8B-B14F-4D97-AF65-F5344CB8AC3E}">
        <p14:creationId xmlns:p14="http://schemas.microsoft.com/office/powerpoint/2010/main" val="119825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3" name="Rectangle 5"/>
          <p:cNvSpPr>
            <a:spLocks noChangeArrowheads="1"/>
          </p:cNvSpPr>
          <p:nvPr/>
        </p:nvSpPr>
        <p:spPr bwMode="auto">
          <a:xfrm>
            <a:off x="262086" y="585416"/>
            <a:ext cx="8893238" cy="503324"/>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lIns="0" tIns="152400" rIns="0" bIns="152400" anchor="ctr" anchorCtr="0"/>
          <a:lstStyle/>
          <a:p>
            <a:r>
              <a:rPr lang="de-DE" sz="1800" b="1" i="1" dirty="0">
                <a:latin typeface="Calibri" pitchFamily="34" charset="0"/>
                <a:cs typeface="Calibri" pitchFamily="34" charset="0"/>
              </a:rPr>
              <a:t>Scan of </a:t>
            </a:r>
            <a:r>
              <a:rPr lang="de-DE" sz="1800" b="1" i="1" dirty="0" err="1">
                <a:latin typeface="Calibri" pitchFamily="34" charset="0"/>
                <a:cs typeface="Calibri" pitchFamily="34" charset="0"/>
              </a:rPr>
              <a:t>the</a:t>
            </a:r>
            <a:r>
              <a:rPr lang="de-DE" sz="1800" b="1" i="1" dirty="0">
                <a:latin typeface="Calibri" pitchFamily="34" charset="0"/>
                <a:cs typeface="Calibri" pitchFamily="34" charset="0"/>
              </a:rPr>
              <a:t> </a:t>
            </a:r>
            <a:r>
              <a:rPr lang="de-DE" sz="1800" b="1" i="1" dirty="0" err="1">
                <a:latin typeface="Calibri" pitchFamily="34" charset="0"/>
                <a:cs typeface="Calibri" pitchFamily="34" charset="0"/>
              </a:rPr>
              <a:t>signed</a:t>
            </a:r>
            <a:r>
              <a:rPr lang="de-DE" sz="1800" b="1" i="1" dirty="0">
                <a:latin typeface="Calibri" pitchFamily="34" charset="0"/>
                <a:cs typeface="Calibri" pitchFamily="34" charset="0"/>
              </a:rPr>
              <a:t> </a:t>
            </a:r>
            <a:r>
              <a:rPr lang="de-DE" sz="1800" b="1" i="1" dirty="0" err="1">
                <a:latin typeface="Calibri" pitchFamily="34" charset="0"/>
                <a:cs typeface="Calibri" pitchFamily="34" charset="0"/>
              </a:rPr>
              <a:t>confirmation</a:t>
            </a:r>
            <a:r>
              <a:rPr lang="de-DE" sz="1800" b="1" i="1" dirty="0">
                <a:latin typeface="Calibri" pitchFamily="34" charset="0"/>
                <a:cs typeface="Calibri" pitchFamily="34" charset="0"/>
              </a:rPr>
              <a:t> eMail of </a:t>
            </a:r>
            <a:r>
              <a:rPr lang="de-DE" sz="1800" b="1" i="1" dirty="0" err="1">
                <a:latin typeface="Calibri" pitchFamily="34" charset="0"/>
                <a:cs typeface="Calibri" pitchFamily="34" charset="0"/>
              </a:rPr>
              <a:t>the</a:t>
            </a:r>
            <a:r>
              <a:rPr lang="de-DE" sz="1800" b="1" i="1" dirty="0">
                <a:latin typeface="Calibri" pitchFamily="34" charset="0"/>
                <a:cs typeface="Calibri" pitchFamily="34" charset="0"/>
              </a:rPr>
              <a:t> project sponsor</a:t>
            </a:r>
            <a:endParaRPr lang="en-US" sz="1800" b="1" i="1" dirty="0">
              <a:latin typeface="Calibri" pitchFamily="34" charset="0"/>
              <a:cs typeface="Calibri" pitchFamily="34" charset="0"/>
            </a:endParaRPr>
          </a:p>
        </p:txBody>
      </p:sp>
      <p:sp>
        <p:nvSpPr>
          <p:cNvPr id="6" name="Rechteck: gefaltete Ecke 5">
            <a:extLst>
              <a:ext uri="{FF2B5EF4-FFF2-40B4-BE49-F238E27FC236}">
                <a16:creationId xmlns:a16="http://schemas.microsoft.com/office/drawing/2014/main" id="{908FB5B1-4585-49BD-BA11-116EDB8FB2FA}"/>
              </a:ext>
            </a:extLst>
          </p:cNvPr>
          <p:cNvSpPr/>
          <p:nvPr/>
        </p:nvSpPr>
        <p:spPr bwMode="auto">
          <a:xfrm>
            <a:off x="262086" y="1268413"/>
            <a:ext cx="11664951" cy="4716462"/>
          </a:xfrm>
          <a:prstGeom prst="foldedCorner">
            <a:avLst/>
          </a:prstGeom>
          <a:solidFill>
            <a:schemeClr val="bg1">
              <a:lumMod val="95000"/>
            </a:schemeClr>
          </a:solidFill>
          <a:ln w="12700" cap="flat" cmpd="sng" algn="ctr">
            <a:solidFill>
              <a:schemeClr val="tx1"/>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a:r>
              <a:rPr lang="en-GB" dirty="0">
                <a:latin typeface="Arial" charset="0"/>
              </a:rPr>
              <a:t>Scan of the signed confirmation mail of the sponsor</a:t>
            </a:r>
          </a:p>
        </p:txBody>
      </p:sp>
      <p:sp>
        <p:nvSpPr>
          <p:cNvPr id="5" name="Rectangle 4">
            <a:extLst>
              <a:ext uri="{FF2B5EF4-FFF2-40B4-BE49-F238E27FC236}">
                <a16:creationId xmlns:a16="http://schemas.microsoft.com/office/drawing/2014/main" id="{7148EF8F-52FF-4C04-A1C0-9FB356F24069}"/>
              </a:ext>
            </a:extLst>
          </p:cNvPr>
          <p:cNvSpPr>
            <a:spLocks noChangeArrowheads="1"/>
          </p:cNvSpPr>
          <p:nvPr/>
        </p:nvSpPr>
        <p:spPr bwMode="auto">
          <a:xfrm>
            <a:off x="-16743" y="224647"/>
            <a:ext cx="7157318" cy="1118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0" tIns="152400" rIns="0" bIns="152400" anchor="ctr"/>
          <a:lstStyle/>
          <a:p>
            <a:pPr indent="265113" defTabSz="762000"/>
            <a:r>
              <a:rPr lang="de-DE" sz="800" dirty="0">
                <a:solidFill>
                  <a:schemeClr val="tx1"/>
                </a:solidFill>
                <a:latin typeface="Verdana" pitchFamily="34" charset="0"/>
              </a:rPr>
              <a:t>Six Sigma &gt; Personal </a:t>
            </a:r>
            <a:r>
              <a:rPr lang="de-DE" sz="800" dirty="0" err="1">
                <a:solidFill>
                  <a:schemeClr val="tx1"/>
                </a:solidFill>
                <a:latin typeface="Verdana" pitchFamily="34" charset="0"/>
              </a:rPr>
              <a:t>Introduction</a:t>
            </a:r>
            <a:endParaRPr lang="de-DE" sz="800" dirty="0">
              <a:solidFill>
                <a:schemeClr val="tx1"/>
              </a:solidFill>
              <a:latin typeface="Verdana" pitchFamily="34" charset="0"/>
            </a:endParaRPr>
          </a:p>
        </p:txBody>
      </p:sp>
      <p:sp>
        <p:nvSpPr>
          <p:cNvPr id="2" name="Textfeld 11">
            <a:extLst>
              <a:ext uri="{FF2B5EF4-FFF2-40B4-BE49-F238E27FC236}">
                <a16:creationId xmlns:a16="http://schemas.microsoft.com/office/drawing/2014/main" id="{9431EE7A-42BA-4BF9-3E0A-59BA2B717DB7}"/>
              </a:ext>
            </a:extLst>
          </p:cNvPr>
          <p:cNvSpPr txBox="1"/>
          <p:nvPr/>
        </p:nvSpPr>
        <p:spPr>
          <a:xfrm>
            <a:off x="7752184" y="4175224"/>
            <a:ext cx="3171568" cy="307777"/>
          </a:xfrm>
          <a:prstGeom prst="rect">
            <a:avLst/>
          </a:prstGeom>
          <a:noFill/>
        </p:spPr>
        <p:txBody>
          <a:bodyPr wrap="square" rtlCol="0">
            <a:spAutoFit/>
          </a:bodyPr>
          <a:lstStyle/>
          <a:p>
            <a:r>
              <a:rPr lang="de-DE" dirty="0" err="1">
                <a:solidFill>
                  <a:srgbClr val="FF0000"/>
                </a:solidFill>
              </a:rPr>
              <a:t>voluntary</a:t>
            </a:r>
            <a:r>
              <a:rPr lang="de-DE" dirty="0">
                <a:solidFill>
                  <a:srgbClr val="FF0000"/>
                </a:solidFill>
              </a:rPr>
              <a:t> </a:t>
            </a:r>
            <a:r>
              <a:rPr lang="de-DE" dirty="0" err="1">
                <a:solidFill>
                  <a:srgbClr val="FF0000"/>
                </a:solidFill>
              </a:rPr>
              <a:t>for</a:t>
            </a:r>
            <a:r>
              <a:rPr lang="de-DE" dirty="0">
                <a:solidFill>
                  <a:srgbClr val="FF0000"/>
                </a:solidFill>
              </a:rPr>
              <a:t> </a:t>
            </a:r>
            <a:r>
              <a:rPr lang="de-DE" dirty="0" err="1">
                <a:solidFill>
                  <a:srgbClr val="FF0000"/>
                </a:solidFill>
              </a:rPr>
              <a:t>Sustainability</a:t>
            </a:r>
            <a:r>
              <a:rPr lang="de-DE" dirty="0">
                <a:solidFill>
                  <a:srgbClr val="FF0000"/>
                </a:solidFill>
              </a:rPr>
              <a:t>-Projects</a:t>
            </a:r>
          </a:p>
        </p:txBody>
      </p:sp>
    </p:spTree>
    <p:custDataLst>
      <p:tags r:id="rId1"/>
    </p:custDataLst>
    <p:extLst>
      <p:ext uri="{BB962C8B-B14F-4D97-AF65-F5344CB8AC3E}">
        <p14:creationId xmlns:p14="http://schemas.microsoft.com/office/powerpoint/2010/main" val="3690338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idx="4294967295"/>
          </p:nvPr>
        </p:nvSpPr>
        <p:spPr bwMode="auto">
          <a:xfrm>
            <a:off x="263352" y="187502"/>
            <a:ext cx="5832648" cy="18115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152400" rIns="0" bIns="152400" anchor="ctr"/>
          <a:lstStyle/>
          <a:p>
            <a:pPr defTabSz="762000"/>
            <a:r>
              <a:rPr lang="en-US" sz="800" dirty="0">
                <a:solidFill>
                  <a:schemeClr val="tx1"/>
                </a:solidFill>
                <a:latin typeface="Verdana" pitchFamily="34" charset="0"/>
              </a:rPr>
              <a:t>DMAI</a:t>
            </a:r>
            <a:r>
              <a:rPr lang="en-US" sz="800" b="1" dirty="0">
                <a:solidFill>
                  <a:srgbClr val="CC00CC"/>
                </a:solidFill>
                <a:latin typeface="Verdana" pitchFamily="34" charset="0"/>
              </a:rPr>
              <a:t>C</a:t>
            </a:r>
            <a:r>
              <a:rPr lang="en-US" sz="800" dirty="0">
                <a:solidFill>
                  <a:schemeClr val="tx1"/>
                </a:solidFill>
                <a:latin typeface="Verdana" pitchFamily="34" charset="0"/>
              </a:rPr>
              <a:t> &gt; Review and Outlook</a:t>
            </a:r>
            <a:endParaRPr lang="en-US" sz="800" dirty="0">
              <a:latin typeface="Verdana" pitchFamily="34" charset="0"/>
            </a:endParaRPr>
          </a:p>
        </p:txBody>
      </p:sp>
      <p:grpSp>
        <p:nvGrpSpPr>
          <p:cNvPr id="7" name="Group 6">
            <a:extLst>
              <a:ext uri="{FF2B5EF4-FFF2-40B4-BE49-F238E27FC236}">
                <a16:creationId xmlns:a16="http://schemas.microsoft.com/office/drawing/2014/main" id="{283153B0-E176-47E0-9C4F-6CA0DA11C83B}"/>
              </a:ext>
            </a:extLst>
          </p:cNvPr>
          <p:cNvGrpSpPr/>
          <p:nvPr/>
        </p:nvGrpSpPr>
        <p:grpSpPr>
          <a:xfrm>
            <a:off x="263525" y="4291908"/>
            <a:ext cx="8636092" cy="1801388"/>
            <a:chOff x="263525" y="4291908"/>
            <a:chExt cx="8636092" cy="1801388"/>
          </a:xfrm>
        </p:grpSpPr>
        <p:pic>
          <p:nvPicPr>
            <p:cNvPr id="5" name="Picture 4">
              <a:extLst>
                <a:ext uri="{FF2B5EF4-FFF2-40B4-BE49-F238E27FC236}">
                  <a16:creationId xmlns:a16="http://schemas.microsoft.com/office/drawing/2014/main" id="{CAABCCFF-5CD8-46C2-B80E-1C7895090426}"/>
                </a:ext>
              </a:extLst>
            </p:cNvPr>
            <p:cNvPicPr>
              <a:picLocks noChangeAspect="1"/>
            </p:cNvPicPr>
            <p:nvPr/>
          </p:nvPicPr>
          <p:blipFill>
            <a:blip r:embed="rId4"/>
            <a:stretch>
              <a:fillRect/>
            </a:stretch>
          </p:blipFill>
          <p:spPr>
            <a:xfrm>
              <a:off x="263525" y="4291908"/>
              <a:ext cx="8636092" cy="1801388"/>
            </a:xfrm>
            <a:prstGeom prst="rect">
              <a:avLst/>
            </a:prstGeom>
          </p:spPr>
          <p:style>
            <a:lnRef idx="1">
              <a:schemeClr val="accent3"/>
            </a:lnRef>
            <a:fillRef idx="2">
              <a:schemeClr val="accent3"/>
            </a:fillRef>
            <a:effectRef idx="1">
              <a:schemeClr val="accent3"/>
            </a:effectRef>
            <a:fontRef idx="minor">
              <a:schemeClr val="dk1"/>
            </a:fontRef>
          </p:style>
        </p:pic>
        <p:grpSp>
          <p:nvGrpSpPr>
            <p:cNvPr id="4" name="Gruppieren 3">
              <a:extLst>
                <a:ext uri="{FF2B5EF4-FFF2-40B4-BE49-F238E27FC236}">
                  <a16:creationId xmlns:a16="http://schemas.microsoft.com/office/drawing/2014/main" id="{B1CB2D26-A160-462E-A5DC-EA92EBDF66A6}"/>
                </a:ext>
              </a:extLst>
            </p:cNvPr>
            <p:cNvGrpSpPr/>
            <p:nvPr/>
          </p:nvGrpSpPr>
          <p:grpSpPr>
            <a:xfrm>
              <a:off x="6408208" y="4434708"/>
              <a:ext cx="2479697" cy="1653824"/>
              <a:chOff x="5447929" y="3654885"/>
              <a:chExt cx="3455558" cy="2304670"/>
            </a:xfrm>
          </p:grpSpPr>
          <p:pic>
            <p:nvPicPr>
              <p:cNvPr id="12" name="Grafik 11">
                <a:extLst>
                  <a:ext uri="{FF2B5EF4-FFF2-40B4-BE49-F238E27FC236}">
                    <a16:creationId xmlns:a16="http://schemas.microsoft.com/office/drawing/2014/main" id="{54251396-7C85-464D-9C28-E32E3B9DEC21}"/>
                  </a:ext>
                </a:extLst>
              </p:cNvPr>
              <p:cNvPicPr>
                <a:picLocks noChangeAspect="1"/>
              </p:cNvPicPr>
              <p:nvPr/>
            </p:nvPicPr>
            <p:blipFill>
              <a:blip r:embed="rId5"/>
              <a:stretch>
                <a:fillRect/>
              </a:stretch>
            </p:blipFill>
            <p:spPr>
              <a:xfrm>
                <a:off x="5447929" y="3654885"/>
                <a:ext cx="3455558" cy="2304670"/>
              </a:xfrm>
              <a:prstGeom prst="rect">
                <a:avLst/>
              </a:prstGeom>
            </p:spPr>
          </p:pic>
          <p:sp>
            <p:nvSpPr>
              <p:cNvPr id="2" name="Pfeil: nach unten 1">
                <a:extLst>
                  <a:ext uri="{FF2B5EF4-FFF2-40B4-BE49-F238E27FC236}">
                    <a16:creationId xmlns:a16="http://schemas.microsoft.com/office/drawing/2014/main" id="{ADD5081B-BA38-45A5-ADCC-13F51E73BDAC}"/>
                  </a:ext>
                </a:extLst>
              </p:cNvPr>
              <p:cNvSpPr/>
              <p:nvPr/>
            </p:nvSpPr>
            <p:spPr bwMode="auto">
              <a:xfrm>
                <a:off x="6924203" y="4293096"/>
                <a:ext cx="215913" cy="180020"/>
              </a:xfrm>
              <a:prstGeom prst="downArrow">
                <a:avLst/>
              </a:prstGeom>
              <a:solidFill>
                <a:srgbClr val="C00000"/>
              </a:solidFill>
              <a:ln w="12700"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a:ln>
                    <a:noFill/>
                  </a:ln>
                  <a:solidFill>
                    <a:schemeClr val="tx2"/>
                  </a:solidFill>
                  <a:effectLst/>
                  <a:latin typeface="Arial" charset="0"/>
                </a:endParaRPr>
              </a:p>
            </p:txBody>
          </p:sp>
        </p:grpSp>
      </p:grpSp>
      <p:pic>
        <p:nvPicPr>
          <p:cNvPr id="8" name="Picture 7">
            <a:extLst>
              <a:ext uri="{FF2B5EF4-FFF2-40B4-BE49-F238E27FC236}">
                <a16:creationId xmlns:a16="http://schemas.microsoft.com/office/drawing/2014/main" id="{994D154E-A846-4A16-BEB5-9FDEB8665F3E}"/>
              </a:ext>
            </a:extLst>
          </p:cNvPr>
          <p:cNvPicPr>
            <a:picLocks noChangeAspect="1"/>
          </p:cNvPicPr>
          <p:nvPr/>
        </p:nvPicPr>
        <p:blipFill>
          <a:blip r:embed="rId6"/>
          <a:stretch>
            <a:fillRect/>
          </a:stretch>
        </p:blipFill>
        <p:spPr>
          <a:xfrm>
            <a:off x="263526" y="1125538"/>
            <a:ext cx="8640762" cy="3043785"/>
          </a:xfrm>
          <a:prstGeom prst="rect">
            <a:avLst/>
          </a:prstGeom>
        </p:spPr>
        <p:style>
          <a:lnRef idx="1">
            <a:schemeClr val="accent3"/>
          </a:lnRef>
          <a:fillRef idx="2">
            <a:schemeClr val="accent3"/>
          </a:fillRef>
          <a:effectRef idx="1">
            <a:schemeClr val="accent3"/>
          </a:effectRef>
          <a:fontRef idx="minor">
            <a:schemeClr val="dk1"/>
          </a:fontRef>
        </p:style>
      </p:pic>
      <p:sp>
        <p:nvSpPr>
          <p:cNvPr id="15" name="Textfeld 6">
            <a:extLst>
              <a:ext uri="{FF2B5EF4-FFF2-40B4-BE49-F238E27FC236}">
                <a16:creationId xmlns:a16="http://schemas.microsoft.com/office/drawing/2014/main" id="{F5C18ACE-08AE-4593-A7BE-F0F74982C758}"/>
              </a:ext>
            </a:extLst>
          </p:cNvPr>
          <p:cNvSpPr txBox="1"/>
          <p:nvPr/>
        </p:nvSpPr>
        <p:spPr>
          <a:xfrm>
            <a:off x="9155324" y="1139781"/>
            <a:ext cx="2773149" cy="4954632"/>
          </a:xfrm>
          <a:prstGeom prst="rect">
            <a:avLst/>
          </a:prstGeom>
          <a:noFill/>
          <a:ln>
            <a:solidFill>
              <a:schemeClr val="tx1">
                <a:lumMod val="50000"/>
                <a:lumOff val="50000"/>
              </a:schemeClr>
            </a:solidFill>
          </a:ln>
        </p:spPr>
        <p:txBody>
          <a:bodyPr wrap="square" rtlCol="0">
            <a:noAutofit/>
          </a:bodyPr>
          <a:lstStyle/>
          <a:p>
            <a:pPr>
              <a:spcAft>
                <a:spcPts val="200"/>
              </a:spcAft>
            </a:pPr>
            <a:r>
              <a:rPr lang="en-US" b="1" dirty="0">
                <a:latin typeface="Calibri" panose="020F0502020204030204" pitchFamily="34" charset="0"/>
                <a:cs typeface="Calibri" panose="020F0502020204030204" pitchFamily="34" charset="0"/>
              </a:rPr>
              <a:t>Interpretation and implication</a:t>
            </a:r>
            <a:endParaRPr lang="en-GB" sz="1600" dirty="0">
              <a:latin typeface="Calibri" panose="020F0502020204030204" pitchFamily="34" charset="0"/>
              <a:cs typeface="Calibri" panose="020F0502020204030204" pitchFamily="34" charset="0"/>
            </a:endParaRPr>
          </a:p>
        </p:txBody>
      </p:sp>
      <p:sp>
        <p:nvSpPr>
          <p:cNvPr id="13" name="Textfeld 8">
            <a:extLst>
              <a:ext uri="{FF2B5EF4-FFF2-40B4-BE49-F238E27FC236}">
                <a16:creationId xmlns:a16="http://schemas.microsoft.com/office/drawing/2014/main" id="{D43367B7-1A8A-4D6E-AE08-9F581CE94876}"/>
              </a:ext>
            </a:extLst>
          </p:cNvPr>
          <p:cNvSpPr txBox="1"/>
          <p:nvPr/>
        </p:nvSpPr>
        <p:spPr>
          <a:xfrm rot="21027142">
            <a:off x="2117669" y="2312781"/>
            <a:ext cx="6300700" cy="307777"/>
          </a:xfrm>
          <a:prstGeom prst="rect">
            <a:avLst/>
          </a:prstGeom>
          <a:noFill/>
        </p:spPr>
        <p:txBody>
          <a:bodyPr wrap="square" rtlCol="0">
            <a:spAutoFit/>
          </a:bodyPr>
          <a:lstStyle/>
          <a:p>
            <a:r>
              <a:rPr lang="de-DE" dirty="0" err="1">
                <a:solidFill>
                  <a:srgbClr val="FF0000"/>
                </a:solidFill>
              </a:rPr>
              <a:t>Example</a:t>
            </a:r>
            <a:r>
              <a:rPr lang="de-DE" dirty="0">
                <a:solidFill>
                  <a:srgbClr val="FF0000"/>
                </a:solidFill>
              </a:rPr>
              <a:t>: </a:t>
            </a:r>
            <a:r>
              <a:rPr lang="de-DE" dirty="0" err="1">
                <a:solidFill>
                  <a:srgbClr val="FF0000"/>
                </a:solidFill>
              </a:rPr>
              <a:t>please</a:t>
            </a:r>
            <a:r>
              <a:rPr lang="de-DE" dirty="0">
                <a:solidFill>
                  <a:srgbClr val="FF0000"/>
                </a:solidFill>
              </a:rPr>
              <a:t> </a:t>
            </a:r>
            <a:r>
              <a:rPr lang="de-DE" dirty="0" err="1">
                <a:solidFill>
                  <a:srgbClr val="FF0000"/>
                </a:solidFill>
              </a:rPr>
              <a:t>replace</a:t>
            </a:r>
            <a:r>
              <a:rPr lang="de-DE" dirty="0">
                <a:solidFill>
                  <a:srgbClr val="FF0000"/>
                </a:solidFill>
              </a:rPr>
              <a:t> </a:t>
            </a:r>
            <a:r>
              <a:rPr lang="de-DE" dirty="0" err="1">
                <a:solidFill>
                  <a:srgbClr val="FF0000"/>
                </a:solidFill>
              </a:rPr>
              <a:t>example</a:t>
            </a:r>
            <a:r>
              <a:rPr lang="de-DE" dirty="0">
                <a:solidFill>
                  <a:srgbClr val="FF0000"/>
                </a:solidFill>
              </a:rPr>
              <a:t> </a:t>
            </a:r>
            <a:r>
              <a:rPr lang="de-DE" dirty="0" err="1">
                <a:solidFill>
                  <a:srgbClr val="FF0000"/>
                </a:solidFill>
              </a:rPr>
              <a:t>content</a:t>
            </a:r>
            <a:r>
              <a:rPr lang="de-DE" dirty="0">
                <a:solidFill>
                  <a:srgbClr val="FF0000"/>
                </a:solidFill>
              </a:rPr>
              <a:t> </a:t>
            </a:r>
            <a:r>
              <a:rPr lang="de-DE" dirty="0" err="1">
                <a:solidFill>
                  <a:srgbClr val="FF0000"/>
                </a:solidFill>
              </a:rPr>
              <a:t>by</a:t>
            </a:r>
            <a:r>
              <a:rPr lang="de-DE" dirty="0">
                <a:solidFill>
                  <a:srgbClr val="FF0000"/>
                </a:solidFill>
              </a:rPr>
              <a:t> </a:t>
            </a:r>
            <a:r>
              <a:rPr lang="de-DE" dirty="0" err="1">
                <a:solidFill>
                  <a:srgbClr val="FF0000"/>
                </a:solidFill>
              </a:rPr>
              <a:t>information</a:t>
            </a:r>
            <a:r>
              <a:rPr lang="de-DE" dirty="0">
                <a:solidFill>
                  <a:srgbClr val="FF0000"/>
                </a:solidFill>
              </a:rPr>
              <a:t> </a:t>
            </a:r>
            <a:r>
              <a:rPr lang="de-DE" dirty="0" err="1">
                <a:solidFill>
                  <a:srgbClr val="FF0000"/>
                </a:solidFill>
              </a:rPr>
              <a:t>about</a:t>
            </a:r>
            <a:r>
              <a:rPr lang="de-DE" dirty="0">
                <a:solidFill>
                  <a:srgbClr val="FF0000"/>
                </a:solidFill>
              </a:rPr>
              <a:t> </a:t>
            </a:r>
            <a:r>
              <a:rPr lang="de-DE" dirty="0" err="1">
                <a:solidFill>
                  <a:srgbClr val="FF0000"/>
                </a:solidFill>
              </a:rPr>
              <a:t>your</a:t>
            </a:r>
            <a:r>
              <a:rPr lang="de-DE" dirty="0">
                <a:solidFill>
                  <a:srgbClr val="FF0000"/>
                </a:solidFill>
              </a:rPr>
              <a:t> </a:t>
            </a:r>
            <a:r>
              <a:rPr lang="de-DE" dirty="0" err="1">
                <a:solidFill>
                  <a:srgbClr val="FF0000"/>
                </a:solidFill>
              </a:rPr>
              <a:t>project</a:t>
            </a:r>
            <a:r>
              <a:rPr lang="de-DE" dirty="0">
                <a:solidFill>
                  <a:srgbClr val="FF0000"/>
                </a:solidFill>
              </a:rPr>
              <a:t>  </a:t>
            </a:r>
            <a:endParaRPr lang="en-GB" dirty="0">
              <a:solidFill>
                <a:srgbClr val="FF0000"/>
              </a:solidFill>
            </a:endParaRPr>
          </a:p>
        </p:txBody>
      </p:sp>
      <p:sp>
        <p:nvSpPr>
          <p:cNvPr id="14" name="Rectangle 3">
            <a:extLst>
              <a:ext uri="{FF2B5EF4-FFF2-40B4-BE49-F238E27FC236}">
                <a16:creationId xmlns:a16="http://schemas.microsoft.com/office/drawing/2014/main" id="{6D773355-5E3F-4F39-970C-171B60DFE9BE}"/>
              </a:ext>
            </a:extLst>
          </p:cNvPr>
          <p:cNvSpPr>
            <a:spLocks noChangeArrowheads="1"/>
          </p:cNvSpPr>
          <p:nvPr/>
        </p:nvSpPr>
        <p:spPr bwMode="auto">
          <a:xfrm>
            <a:off x="11324" y="656695"/>
            <a:ext cx="91440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algn="ctr" defTabSz="762000">
              <a:lnSpc>
                <a:spcPct val="90000"/>
              </a:lnSpc>
            </a:pPr>
            <a:r>
              <a:rPr lang="en-GB" sz="1800" b="1" i="1" dirty="0">
                <a:solidFill>
                  <a:schemeClr val="tx1"/>
                </a:solidFill>
                <a:latin typeface="Calibri" panose="020F0502020204030204" pitchFamily="34" charset="0"/>
                <a:cs typeface="Calibri" panose="020F0502020204030204" pitchFamily="34" charset="0"/>
              </a:rPr>
              <a:t>Lessons learned</a:t>
            </a:r>
            <a:endParaRPr lang="en-US" sz="1800" b="1" i="1" dirty="0">
              <a:solidFill>
                <a:schemeClr val="tx1"/>
              </a:solidFill>
              <a:latin typeface="Calibri" panose="020F0502020204030204" pitchFamily="34" charset="0"/>
              <a:cs typeface="Calibri" panose="020F0502020204030204" pitchFamily="34" charset="0"/>
            </a:endParaRPr>
          </a:p>
        </p:txBody>
      </p:sp>
      <p:sp>
        <p:nvSpPr>
          <p:cNvPr id="18" name="Rectangle 4">
            <a:extLst>
              <a:ext uri="{FF2B5EF4-FFF2-40B4-BE49-F238E27FC236}">
                <a16:creationId xmlns:a16="http://schemas.microsoft.com/office/drawing/2014/main" id="{5CEA3A81-BAB7-4DEB-BFEA-FEE856F4038C}"/>
              </a:ext>
            </a:extLst>
          </p:cNvPr>
          <p:cNvSpPr>
            <a:spLocks noChangeArrowheads="1"/>
          </p:cNvSpPr>
          <p:nvPr/>
        </p:nvSpPr>
        <p:spPr bwMode="auto">
          <a:xfrm>
            <a:off x="11324" y="6237315"/>
            <a:ext cx="9144000" cy="325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algn="ctr" defTabSz="762000">
              <a:lnSpc>
                <a:spcPct val="90000"/>
              </a:lnSpc>
            </a:pPr>
            <a:r>
              <a:rPr lang="en-GB" sz="1700" b="1" i="1" dirty="0">
                <a:solidFill>
                  <a:schemeClr val="tx1"/>
                </a:solidFill>
                <a:latin typeface="Calibri" panose="020F0502020204030204" pitchFamily="34" charset="0"/>
                <a:cs typeface="Calibri" panose="020F0502020204030204" pitchFamily="34" charset="0"/>
              </a:rPr>
              <a:t>Potentials for further improvements</a:t>
            </a:r>
            <a:endParaRPr lang="en-US" sz="1700" b="1" i="1" dirty="0">
              <a:solidFill>
                <a:schemeClr val="tx1"/>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7100575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 name="Rectangle 9"/>
          <p:cNvSpPr>
            <a:spLocks noChangeArrowheads="1"/>
          </p:cNvSpPr>
          <p:nvPr/>
        </p:nvSpPr>
        <p:spPr bwMode="auto">
          <a:xfrm>
            <a:off x="263353" y="224648"/>
            <a:ext cx="5832648" cy="11031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0" tIns="152400" rIns="0" bIns="152400" anchor="ctr"/>
          <a:lstStyle/>
          <a:p>
            <a:pPr defTabSz="762000"/>
            <a:r>
              <a:rPr lang="en-US" sz="800" dirty="0">
                <a:solidFill>
                  <a:schemeClr val="tx1"/>
                </a:solidFill>
                <a:latin typeface="Verdana" pitchFamily="34" charset="0"/>
              </a:rPr>
              <a:t>DMAI</a:t>
            </a:r>
            <a:r>
              <a:rPr lang="en-US" sz="800" b="1" dirty="0">
                <a:solidFill>
                  <a:srgbClr val="CC00CC"/>
                </a:solidFill>
                <a:latin typeface="Verdana" pitchFamily="34" charset="0"/>
              </a:rPr>
              <a:t>C</a:t>
            </a:r>
            <a:r>
              <a:rPr lang="de-DE" sz="800" dirty="0">
                <a:solidFill>
                  <a:schemeClr val="tx1"/>
                </a:solidFill>
                <a:latin typeface="Verdana" pitchFamily="34" charset="0"/>
              </a:rPr>
              <a:t> &gt; Steering-</a:t>
            </a:r>
            <a:r>
              <a:rPr lang="de-DE" sz="800" dirty="0" err="1">
                <a:solidFill>
                  <a:schemeClr val="tx1"/>
                </a:solidFill>
                <a:latin typeface="Verdana" pitchFamily="34" charset="0"/>
              </a:rPr>
              <a:t>Results</a:t>
            </a:r>
            <a:endParaRPr lang="de-DE" sz="800" dirty="0">
              <a:solidFill>
                <a:schemeClr val="tx1"/>
              </a:solidFill>
              <a:latin typeface="Verdana" pitchFamily="34" charset="0"/>
            </a:endParaRPr>
          </a:p>
        </p:txBody>
      </p:sp>
      <p:sp>
        <p:nvSpPr>
          <p:cNvPr id="14" name="Rectangle 5">
            <a:extLst>
              <a:ext uri="{FF2B5EF4-FFF2-40B4-BE49-F238E27FC236}">
                <a16:creationId xmlns:a16="http://schemas.microsoft.com/office/drawing/2014/main" id="{84068F5D-EC65-4159-8F06-847212922C35}"/>
              </a:ext>
            </a:extLst>
          </p:cNvPr>
          <p:cNvSpPr>
            <a:spLocks noGrp="1" noChangeArrowheads="1"/>
          </p:cNvSpPr>
          <p:nvPr>
            <p:ph type="title"/>
          </p:nvPr>
        </p:nvSpPr>
        <p:spPr bwMode="auto">
          <a:xfrm>
            <a:off x="11323" y="661988"/>
            <a:ext cx="12179089" cy="36671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kern="1200" dirty="0">
                <a:solidFill>
                  <a:schemeClr val="tx1"/>
                </a:solidFill>
                <a:latin typeface="Calibri" pitchFamily="34" charset="0"/>
                <a:ea typeface="+mn-ea"/>
                <a:cs typeface="+mn-cs"/>
              </a:rPr>
              <a:t>Results of the </a:t>
            </a:r>
            <a:r>
              <a:rPr lang="en-GB" sz="1800" b="1" i="1" kern="1200" dirty="0">
                <a:solidFill>
                  <a:srgbClr val="CC00CC"/>
                </a:solidFill>
                <a:latin typeface="Calibri" pitchFamily="34" charset="0"/>
                <a:ea typeface="+mn-ea"/>
                <a:cs typeface="+mn-cs"/>
              </a:rPr>
              <a:t>CONTROL</a:t>
            </a:r>
            <a:r>
              <a:rPr lang="en-GB" sz="1800" b="1" i="1" kern="1200" dirty="0">
                <a:solidFill>
                  <a:schemeClr val="tx1"/>
                </a:solidFill>
                <a:latin typeface="Calibri" pitchFamily="34" charset="0"/>
                <a:ea typeface="+mn-ea"/>
                <a:cs typeface="+mn-cs"/>
              </a:rPr>
              <a:t>-Steering</a:t>
            </a:r>
            <a:endParaRPr lang="de-DE" sz="1800" b="1" i="1" kern="1200" dirty="0">
              <a:solidFill>
                <a:schemeClr val="tx1"/>
              </a:solidFill>
              <a:latin typeface="Calibri" pitchFamily="34" charset="0"/>
              <a:ea typeface="+mn-ea"/>
              <a:cs typeface="+mn-cs"/>
            </a:endParaRPr>
          </a:p>
        </p:txBody>
      </p:sp>
      <p:sp>
        <p:nvSpPr>
          <p:cNvPr id="15" name="Rectangle 8">
            <a:extLst>
              <a:ext uri="{FF2B5EF4-FFF2-40B4-BE49-F238E27FC236}">
                <a16:creationId xmlns:a16="http://schemas.microsoft.com/office/drawing/2014/main" id="{ED1A3AC2-A1C0-4F8E-8B30-D9FC8AF75F05}"/>
              </a:ext>
            </a:extLst>
          </p:cNvPr>
          <p:cNvSpPr>
            <a:spLocks noChangeArrowheads="1"/>
          </p:cNvSpPr>
          <p:nvPr/>
        </p:nvSpPr>
        <p:spPr bwMode="auto">
          <a:xfrm>
            <a:off x="11324" y="6230938"/>
            <a:ext cx="121790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1800" b="1" i="1" dirty="0">
                <a:solidFill>
                  <a:schemeClr val="tx1"/>
                </a:solidFill>
                <a:latin typeface="Calibri" pitchFamily="34" charset="0"/>
              </a:rPr>
              <a:t>Only proceed to the next phase after a positive decision of MBB and Sponsor </a:t>
            </a:r>
            <a:endParaRPr lang="de-DE" sz="1800" b="1" i="1" dirty="0">
              <a:solidFill>
                <a:schemeClr val="tx1"/>
              </a:solidFill>
              <a:latin typeface="Calibri" pitchFamily="34" charset="0"/>
            </a:endParaRPr>
          </a:p>
        </p:txBody>
      </p:sp>
      <p:graphicFrame>
        <p:nvGraphicFramePr>
          <p:cNvPr id="2" name="Table 1">
            <a:extLst>
              <a:ext uri="{FF2B5EF4-FFF2-40B4-BE49-F238E27FC236}">
                <a16:creationId xmlns:a16="http://schemas.microsoft.com/office/drawing/2014/main" id="{1282CC93-D7DF-4064-9CFA-DC44F515F95A}"/>
              </a:ext>
            </a:extLst>
          </p:cNvPr>
          <p:cNvGraphicFramePr>
            <a:graphicFrameLocks noGrp="1"/>
          </p:cNvGraphicFramePr>
          <p:nvPr>
            <p:extLst>
              <p:ext uri="{D42A27DB-BD31-4B8C-83A1-F6EECF244321}">
                <p14:modId xmlns:p14="http://schemas.microsoft.com/office/powerpoint/2010/main" val="1378647683"/>
              </p:ext>
            </p:extLst>
          </p:nvPr>
        </p:nvGraphicFramePr>
        <p:xfrm>
          <a:off x="1089890" y="1268760"/>
          <a:ext cx="10012220" cy="4351340"/>
        </p:xfrm>
        <a:graphic>
          <a:graphicData uri="http://schemas.openxmlformats.org/drawingml/2006/table">
            <a:tbl>
              <a:tblPr/>
              <a:tblGrid>
                <a:gridCol w="1491887">
                  <a:extLst>
                    <a:ext uri="{9D8B030D-6E8A-4147-A177-3AD203B41FA5}">
                      <a16:colId xmlns:a16="http://schemas.microsoft.com/office/drawing/2014/main" val="2927920146"/>
                    </a:ext>
                  </a:extLst>
                </a:gridCol>
                <a:gridCol w="762520">
                  <a:extLst>
                    <a:ext uri="{9D8B030D-6E8A-4147-A177-3AD203B41FA5}">
                      <a16:colId xmlns:a16="http://schemas.microsoft.com/office/drawing/2014/main" val="72087755"/>
                    </a:ext>
                  </a:extLst>
                </a:gridCol>
                <a:gridCol w="762520">
                  <a:extLst>
                    <a:ext uri="{9D8B030D-6E8A-4147-A177-3AD203B41FA5}">
                      <a16:colId xmlns:a16="http://schemas.microsoft.com/office/drawing/2014/main" val="3806941512"/>
                    </a:ext>
                  </a:extLst>
                </a:gridCol>
                <a:gridCol w="5503406">
                  <a:extLst>
                    <a:ext uri="{9D8B030D-6E8A-4147-A177-3AD203B41FA5}">
                      <a16:colId xmlns:a16="http://schemas.microsoft.com/office/drawing/2014/main" val="2402026418"/>
                    </a:ext>
                  </a:extLst>
                </a:gridCol>
                <a:gridCol w="1491887">
                  <a:extLst>
                    <a:ext uri="{9D8B030D-6E8A-4147-A177-3AD203B41FA5}">
                      <a16:colId xmlns:a16="http://schemas.microsoft.com/office/drawing/2014/main" val="1202630300"/>
                    </a:ext>
                  </a:extLst>
                </a:gridCol>
              </a:tblGrid>
              <a:tr h="124324">
                <a:tc>
                  <a:txBody>
                    <a:bodyPr/>
                    <a:lstStyle/>
                    <a:p>
                      <a:pPr algn="ctr" fontAlgn="ctr"/>
                      <a:r>
                        <a:rPr lang="en-GB" sz="700" b="1" i="0" u="none" strike="noStrike">
                          <a:solidFill>
                            <a:srgbClr val="FFFFFF"/>
                          </a:solidFill>
                          <a:effectLst/>
                          <a:latin typeface="Arial" panose="020B0604020202020204" pitchFamily="34" charset="0"/>
                        </a:rPr>
                        <a:t>Control-Steering</a:t>
                      </a:r>
                    </a:p>
                  </a:txBody>
                  <a:tcPr marL="4144" marR="4144" marT="4144"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FF"/>
                    </a:solidFill>
                  </a:tcPr>
                </a:tc>
                <a:tc>
                  <a:txBody>
                    <a:bodyPr/>
                    <a:lstStyle/>
                    <a:p>
                      <a:pPr algn="l" fontAlgn="ctr"/>
                      <a:r>
                        <a:rPr lang="en-GB" sz="700" b="0" i="0" u="none" strike="noStrike">
                          <a:solidFill>
                            <a:srgbClr val="FFFFFF"/>
                          </a:solidFill>
                          <a:effectLst/>
                          <a:latin typeface="Arial" panose="020B0604020202020204" pitchFamily="34" charset="0"/>
                        </a:rPr>
                        <a:t> </a:t>
                      </a:r>
                    </a:p>
                  </a:txBody>
                  <a:tcPr marL="4144" marR="4144" marT="414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FF"/>
                    </a:solidFill>
                  </a:tcPr>
                </a:tc>
                <a:tc>
                  <a:txBody>
                    <a:bodyPr/>
                    <a:lstStyle/>
                    <a:p>
                      <a:pPr algn="l" fontAlgn="ctr"/>
                      <a:r>
                        <a:rPr lang="en-GB" sz="700" b="0" i="0" u="none" strike="noStrike">
                          <a:solidFill>
                            <a:srgbClr val="FFFFFF"/>
                          </a:solidFill>
                          <a:effectLst/>
                          <a:latin typeface="Arial" panose="020B0604020202020204" pitchFamily="34" charset="0"/>
                        </a:rPr>
                        <a:t> </a:t>
                      </a:r>
                    </a:p>
                  </a:txBody>
                  <a:tcPr marL="4144" marR="4144" marT="414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FF"/>
                    </a:solidFill>
                  </a:tcPr>
                </a:tc>
                <a:tc>
                  <a:txBody>
                    <a:bodyPr/>
                    <a:lstStyle/>
                    <a:p>
                      <a:pPr algn="l" fontAlgn="ctr"/>
                      <a:r>
                        <a:rPr lang="en-GB" sz="700" b="0" i="0" u="none" strike="noStrike">
                          <a:solidFill>
                            <a:srgbClr val="FFFFFF"/>
                          </a:solidFill>
                          <a:effectLst/>
                          <a:latin typeface="Arial" panose="020B0604020202020204" pitchFamily="34" charset="0"/>
                        </a:rPr>
                        <a:t> </a:t>
                      </a:r>
                    </a:p>
                  </a:txBody>
                  <a:tcPr marL="4144" marR="4144" marT="414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FF"/>
                    </a:solidFill>
                  </a:tcPr>
                </a:tc>
                <a:tc>
                  <a:txBody>
                    <a:bodyPr/>
                    <a:lstStyle/>
                    <a:p>
                      <a:pPr algn="l" fontAlgn="ctr"/>
                      <a:r>
                        <a:rPr lang="en-GB" sz="700" b="0" i="0" u="none" strike="noStrike">
                          <a:solidFill>
                            <a:srgbClr val="FFFFFF"/>
                          </a:solidFill>
                          <a:effectLst/>
                          <a:latin typeface="Arial" panose="020B0604020202020204" pitchFamily="34" charset="0"/>
                        </a:rPr>
                        <a:t> </a:t>
                      </a:r>
                    </a:p>
                  </a:txBody>
                  <a:tcPr marL="4144" marR="4144" marT="4144"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FF"/>
                    </a:solidFill>
                  </a:tcPr>
                </a:tc>
                <a:extLst>
                  <a:ext uri="{0D108BD9-81ED-4DB2-BD59-A6C34878D82A}">
                    <a16:rowId xmlns:a16="http://schemas.microsoft.com/office/drawing/2014/main" val="2621680873"/>
                  </a:ext>
                </a:extLst>
              </a:tr>
              <a:tr h="248648">
                <a:tc>
                  <a:txBody>
                    <a:bodyPr/>
                    <a:lstStyle/>
                    <a:p>
                      <a:pPr algn="ctr" fontAlgn="ctr"/>
                      <a:r>
                        <a:rPr lang="en-GB" sz="900" b="1" i="0" u="none" strike="noStrike">
                          <a:effectLst/>
                          <a:latin typeface="Arial" panose="020B0604020202020204" pitchFamily="34" charset="0"/>
                        </a:rPr>
                        <a:t>Tool</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700" b="1" i="0" u="none" strike="noStrike">
                          <a:effectLst/>
                          <a:latin typeface="Arial" panose="020B0604020202020204" pitchFamily="34" charset="0"/>
                        </a:rPr>
                        <a:t>Application</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700" b="1" i="0" u="none" strike="noStrike">
                          <a:effectLst/>
                          <a:latin typeface="Arial" panose="020B0604020202020204" pitchFamily="34" charset="0"/>
                        </a:rPr>
                        <a:t>Documentation</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700" b="1" i="0" u="none" strike="noStrike">
                          <a:effectLst/>
                          <a:latin typeface="Arial" panose="020B0604020202020204" pitchFamily="34" charset="0"/>
                        </a:rPr>
                        <a:t>Comment</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900" b="1" i="0" u="none" strike="noStrike">
                          <a:solidFill>
                            <a:srgbClr val="000000"/>
                          </a:solidFill>
                          <a:effectLst/>
                          <a:latin typeface="Arial" panose="020B0604020202020204" pitchFamily="34" charset="0"/>
                        </a:rPr>
                        <a:t>Decision</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375839803"/>
                  </a:ext>
                </a:extLst>
              </a:tr>
              <a:tr h="497296">
                <a:tc>
                  <a:txBody>
                    <a:bodyPr/>
                    <a:lstStyle/>
                    <a:p>
                      <a:pPr algn="ctr" fontAlgn="ctr"/>
                      <a:r>
                        <a:rPr lang="en-GB" sz="700" b="1" i="0" u="none" strike="noStrike">
                          <a:effectLst/>
                          <a:latin typeface="Arial" panose="020B0604020202020204" pitchFamily="34" charset="0"/>
                        </a:rPr>
                        <a:t>Graphical Analysis</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700" b="0" i="0" u="none" strike="noStrike">
                          <a:solidFill>
                            <a:srgbClr val="FFFFFF"/>
                          </a:solidFill>
                          <a:effectLst/>
                          <a:latin typeface="Arial" panose="020B0604020202020204" pitchFamily="34" charset="0"/>
                        </a:rPr>
                        <a:t>see checklist ref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1" i="0" u="none" strike="noStrike">
                          <a:solidFill>
                            <a:srgbClr val="FFFFFF"/>
                          </a:solidFill>
                          <a:effectLst/>
                          <a:latin typeface="Arial" panose="020B0604020202020204" pitchFamily="34" charset="0"/>
                        </a:rPr>
                        <a:t>Master-Black-Belt</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8080"/>
                    </a:solidFill>
                  </a:tcPr>
                </a:tc>
                <a:extLst>
                  <a:ext uri="{0D108BD9-81ED-4DB2-BD59-A6C34878D82A}">
                    <a16:rowId xmlns:a16="http://schemas.microsoft.com/office/drawing/2014/main" val="3302016476"/>
                  </a:ext>
                </a:extLst>
              </a:tr>
              <a:tr h="497296">
                <a:tc>
                  <a:txBody>
                    <a:bodyPr/>
                    <a:lstStyle/>
                    <a:p>
                      <a:pPr algn="ctr" fontAlgn="ctr"/>
                      <a:r>
                        <a:rPr lang="en-GB" sz="700" b="1" i="0" u="none" strike="noStrike">
                          <a:effectLst/>
                          <a:latin typeface="Arial" panose="020B0604020202020204" pitchFamily="34" charset="0"/>
                        </a:rPr>
                        <a:t>Process-Capability</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700" b="0" i="0" u="none" strike="noStrike">
                          <a:solidFill>
                            <a:srgbClr val="FFFFFF"/>
                          </a:solidFill>
                          <a:effectLst/>
                          <a:latin typeface="Arial" panose="020B0604020202020204" pitchFamily="34" charset="0"/>
                        </a:rPr>
                        <a:t>see checklist ref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de-DE" sz="700" b="0" i="0" u="none" strike="noStrike">
                          <a:effectLst/>
                          <a:latin typeface="Arial" panose="020B0604020202020204" pitchFamily="34" charset="0"/>
                        </a:rPr>
                        <a:t>Dr. Reiner Hutwelker</a:t>
                      </a:r>
                      <a:br>
                        <a:rPr lang="de-DE" sz="700" b="0" i="0" u="none" strike="noStrike">
                          <a:effectLst/>
                          <a:latin typeface="Arial" panose="020B0604020202020204" pitchFamily="34" charset="0"/>
                        </a:rPr>
                      </a:br>
                      <a:r>
                        <a:rPr lang="de-DE" sz="700" b="0" i="0" u="none" strike="noStrike">
                          <a:effectLst/>
                          <a:latin typeface="Arial" panose="020B0604020202020204" pitchFamily="34" charset="0"/>
                        </a:rPr>
                        <a:t>reiner.hutwelker@tum.de</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562583857"/>
                  </a:ext>
                </a:extLst>
              </a:tr>
              <a:tr h="497296">
                <a:tc>
                  <a:txBody>
                    <a:bodyPr/>
                    <a:lstStyle/>
                    <a:p>
                      <a:pPr algn="ctr" fontAlgn="ctr"/>
                      <a:r>
                        <a:rPr lang="en-GB" sz="700" b="1" i="0" u="none" strike="noStrike">
                          <a:effectLst/>
                          <a:latin typeface="Arial" panose="020B0604020202020204" pitchFamily="34" charset="0"/>
                        </a:rPr>
                        <a:t>Control-Charts</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700" b="0" i="0" u="none" strike="noStrike">
                          <a:solidFill>
                            <a:srgbClr val="FFFFFF"/>
                          </a:solidFill>
                          <a:effectLst/>
                          <a:latin typeface="Arial" panose="020B0604020202020204" pitchFamily="34" charset="0"/>
                        </a:rPr>
                        <a:t>see checklist ref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dirty="0">
                          <a:solidFill>
                            <a:srgbClr val="000000"/>
                          </a:solidFill>
                          <a:effectLst/>
                          <a:latin typeface="Arial" panose="020B0604020202020204" pitchFamily="34" charset="0"/>
                        </a:rPr>
                        <a:t>1-Jan-2022</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983577118"/>
                  </a:ext>
                </a:extLst>
              </a:tr>
              <a:tr h="497296">
                <a:tc>
                  <a:txBody>
                    <a:bodyPr/>
                    <a:lstStyle/>
                    <a:p>
                      <a:pPr algn="ctr" fontAlgn="ctr"/>
                      <a:r>
                        <a:rPr lang="en-GB" sz="700" b="1" i="0" u="none" strike="noStrike">
                          <a:effectLst/>
                          <a:latin typeface="Arial" panose="020B0604020202020204" pitchFamily="34" charset="0"/>
                        </a:rPr>
                        <a:t>Statistical Test of Improvement</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700" b="0" i="0" u="none" strike="noStrike">
                          <a:solidFill>
                            <a:srgbClr val="FFFFFF"/>
                          </a:solidFill>
                          <a:effectLst/>
                          <a:latin typeface="Arial" panose="020B0604020202020204" pitchFamily="34" charset="0"/>
                        </a:rPr>
                        <a:t>see checklist ref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900" b="1" i="0" u="none" strike="noStrike">
                          <a:effectLst/>
                          <a:latin typeface="Arial" panose="020B0604020202020204" pitchFamily="34" charset="0"/>
                        </a:rPr>
                        <a:t>passed/ failed</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98976222"/>
                  </a:ext>
                </a:extLst>
              </a:tr>
              <a:tr h="497296">
                <a:tc>
                  <a:txBody>
                    <a:bodyPr/>
                    <a:lstStyle/>
                    <a:p>
                      <a:pPr algn="ctr" fontAlgn="ctr"/>
                      <a:r>
                        <a:rPr lang="en-GB" sz="700" b="1" i="0" u="none" strike="noStrike">
                          <a:effectLst/>
                          <a:latin typeface="Arial" panose="020B0604020202020204" pitchFamily="34" charset="0"/>
                        </a:rPr>
                        <a:t>Project-Management-Plan</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700" b="0" i="0" u="none" strike="noStrike">
                          <a:solidFill>
                            <a:srgbClr val="FFFFFF"/>
                          </a:solidFill>
                          <a:effectLst/>
                          <a:latin typeface="Arial" panose="020B0604020202020204" pitchFamily="34" charset="0"/>
                        </a:rPr>
                        <a:t>see checklist ref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1" i="0" u="none" strike="noStrike">
                          <a:solidFill>
                            <a:srgbClr val="FFFFFF"/>
                          </a:solidFill>
                          <a:effectLst/>
                          <a:latin typeface="Arial" panose="020B0604020202020204" pitchFamily="34" charset="0"/>
                        </a:rPr>
                        <a:t>Sponsor</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8080"/>
                    </a:solidFill>
                  </a:tcPr>
                </a:tc>
                <a:extLst>
                  <a:ext uri="{0D108BD9-81ED-4DB2-BD59-A6C34878D82A}">
                    <a16:rowId xmlns:a16="http://schemas.microsoft.com/office/drawing/2014/main" val="51191328"/>
                  </a:ext>
                </a:extLst>
              </a:tr>
              <a:tr h="497296">
                <a:tc>
                  <a:txBody>
                    <a:bodyPr/>
                    <a:lstStyle/>
                    <a:p>
                      <a:pPr algn="ctr" fontAlgn="ctr"/>
                      <a:r>
                        <a:rPr lang="en-GB" sz="700" b="1" i="0" u="none" strike="noStrike">
                          <a:effectLst/>
                          <a:latin typeface="Arial" panose="020B0604020202020204" pitchFamily="34" charset="0"/>
                        </a:rPr>
                        <a:t>Summary &amp; Benefits</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700" b="0" i="0" u="none" strike="noStrike">
                          <a:solidFill>
                            <a:srgbClr val="FFFFFF"/>
                          </a:solidFill>
                          <a:effectLst/>
                          <a:latin typeface="Arial" panose="020B0604020202020204" pitchFamily="34" charset="0"/>
                        </a:rPr>
                        <a:t>see checklist ref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solidFill>
                            <a:srgbClr val="000000"/>
                          </a:solidFill>
                          <a:effectLst/>
                          <a:latin typeface="Arial" panose="020B0604020202020204" pitchFamily="34" charset="0"/>
                        </a:rPr>
                        <a:t>name/ email</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66393482"/>
                  </a:ext>
                </a:extLst>
              </a:tr>
              <a:tr h="497296">
                <a:tc>
                  <a:txBody>
                    <a:bodyPr/>
                    <a:lstStyle/>
                    <a:p>
                      <a:pPr algn="ctr" fontAlgn="ctr"/>
                      <a:r>
                        <a:rPr lang="en-GB" sz="700" b="1" i="0" u="none" strike="noStrike">
                          <a:effectLst/>
                          <a:latin typeface="Arial" panose="020B0604020202020204" pitchFamily="34" charset="0"/>
                        </a:rPr>
                        <a:t>Lessons Learned</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solidFill>
                            <a:srgbClr val="FFFFFF"/>
                          </a:solidFill>
                          <a:effectLst/>
                          <a:latin typeface="Arial" panose="020B0604020202020204" pitchFamily="34" charset="0"/>
                        </a:rPr>
                        <a:t>ok</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700" b="0" i="0" u="none" strike="noStrike">
                          <a:solidFill>
                            <a:srgbClr val="FFFFFF"/>
                          </a:solidFill>
                          <a:effectLst/>
                          <a:latin typeface="Arial" panose="020B0604020202020204" pitchFamily="34" charset="0"/>
                        </a:rPr>
                        <a:t>see checklist ref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dirty="0">
                          <a:solidFill>
                            <a:srgbClr val="000000"/>
                          </a:solidFill>
                          <a:effectLst/>
                          <a:latin typeface="Arial" panose="020B0604020202020204" pitchFamily="34" charset="0"/>
                        </a:rPr>
                        <a:t>1-Jan-2022</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14385409"/>
                  </a:ext>
                </a:extLst>
              </a:tr>
              <a:tr h="497296">
                <a:tc>
                  <a:txBody>
                    <a:bodyPr/>
                    <a:lstStyle/>
                    <a:p>
                      <a:pPr algn="ctr" fontAlgn="ctr"/>
                      <a:r>
                        <a:rPr lang="en-GB" sz="700" b="1" i="0" u="none" strike="noStrike">
                          <a:solidFill>
                            <a:srgbClr val="FFFFFF"/>
                          </a:solidFill>
                          <a:effectLst/>
                          <a:latin typeface="Arial" panose="020B0604020202020204" pitchFamily="34" charset="0"/>
                        </a:rPr>
                        <a:t>Additonal Notes</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8080"/>
                    </a:solidFill>
                  </a:tcPr>
                </a:tc>
                <a:tc>
                  <a:txBody>
                    <a:bodyPr/>
                    <a:lstStyle/>
                    <a:p>
                      <a:pPr algn="ctr" fontAlgn="ctr"/>
                      <a:r>
                        <a:rPr lang="en-GB" sz="700" b="0" i="0" u="none" strike="noStrike">
                          <a:effectLst/>
                          <a:latin typeface="Arial" panose="020B0604020202020204" pitchFamily="34" charset="0"/>
                        </a:rPr>
                        <a:t>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700" b="0" i="0" u="none" strike="noStrike">
                          <a:effectLst/>
                          <a:latin typeface="Arial" panose="020B0604020202020204" pitchFamily="34" charset="0"/>
                        </a:rPr>
                        <a:t> </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700" b="0" i="0" u="none" strike="noStrike">
                          <a:solidFill>
                            <a:srgbClr val="FFFFFF"/>
                          </a:solidFill>
                          <a:effectLst/>
                          <a:latin typeface="Arial" panose="020B0604020202020204" pitchFamily="34" charset="0"/>
                        </a:rPr>
                        <a:t>=$E$4</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900" b="1" i="0" u="none" strike="noStrike" dirty="0">
                          <a:effectLst/>
                          <a:latin typeface="Arial" panose="020B0604020202020204" pitchFamily="34" charset="0"/>
                        </a:rPr>
                        <a:t>passed/ failed</a:t>
                      </a:r>
                    </a:p>
                  </a:txBody>
                  <a:tcPr marL="4144" marR="4144" marT="4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60071642"/>
                  </a:ext>
                </a:extLst>
              </a:tr>
            </a:tbl>
          </a:graphicData>
        </a:graphic>
      </p:graphicFrame>
    </p:spTree>
    <p:custDataLst>
      <p:tags r:id="rId1"/>
    </p:custDataLst>
    <p:extLst>
      <p:ext uri="{BB962C8B-B14F-4D97-AF65-F5344CB8AC3E}">
        <p14:creationId xmlns:p14="http://schemas.microsoft.com/office/powerpoint/2010/main" val="93207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1" name="Textfeld 4"/>
          <p:cNvSpPr txBox="1">
            <a:spLocks noChangeArrowheads="1"/>
          </p:cNvSpPr>
          <p:nvPr/>
        </p:nvSpPr>
        <p:spPr bwMode="auto">
          <a:xfrm>
            <a:off x="990860" y="2110160"/>
            <a:ext cx="7200850" cy="15643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t">
            <a:spAutoFit/>
          </a:bodyPr>
          <a:lstStyle>
            <a:lvl1pPr>
              <a:defRPr sz="1400">
                <a:solidFill>
                  <a:schemeClr val="tx2"/>
                </a:solidFill>
                <a:latin typeface="Arial" pitchFamily="34" charset="0"/>
              </a:defRPr>
            </a:lvl1pPr>
            <a:lvl2pPr marL="742950" indent="-285750">
              <a:defRPr sz="1400">
                <a:solidFill>
                  <a:schemeClr val="tx2"/>
                </a:solidFill>
                <a:latin typeface="Arial" pitchFamily="34" charset="0"/>
              </a:defRPr>
            </a:lvl2pPr>
            <a:lvl3pPr marL="1143000" indent="-228600">
              <a:defRPr sz="1400">
                <a:solidFill>
                  <a:schemeClr val="tx2"/>
                </a:solidFill>
                <a:latin typeface="Arial" pitchFamily="34" charset="0"/>
              </a:defRPr>
            </a:lvl3pPr>
            <a:lvl4pPr marL="1600200" indent="-228600">
              <a:defRPr sz="1400">
                <a:solidFill>
                  <a:schemeClr val="tx2"/>
                </a:solidFill>
                <a:latin typeface="Arial" pitchFamily="34" charset="0"/>
              </a:defRPr>
            </a:lvl4pPr>
            <a:lvl5pPr marL="2057400" indent="-228600">
              <a:defRPr sz="1400">
                <a:solidFill>
                  <a:schemeClr val="tx2"/>
                </a:solidFill>
                <a:latin typeface="Arial" pitchFamily="34" charset="0"/>
              </a:defRPr>
            </a:lvl5pPr>
            <a:lvl6pPr marL="2514600" indent="-228600" eaLnBrk="0" fontAlgn="base" hangingPunct="0">
              <a:spcBef>
                <a:spcPct val="0"/>
              </a:spcBef>
              <a:spcAft>
                <a:spcPct val="0"/>
              </a:spcAft>
              <a:defRPr sz="1400">
                <a:solidFill>
                  <a:schemeClr val="tx2"/>
                </a:solidFill>
                <a:latin typeface="Arial" pitchFamily="34" charset="0"/>
              </a:defRPr>
            </a:lvl6pPr>
            <a:lvl7pPr marL="2971800" indent="-228600" eaLnBrk="0" fontAlgn="base" hangingPunct="0">
              <a:spcBef>
                <a:spcPct val="0"/>
              </a:spcBef>
              <a:spcAft>
                <a:spcPct val="0"/>
              </a:spcAft>
              <a:defRPr sz="1400">
                <a:solidFill>
                  <a:schemeClr val="tx2"/>
                </a:solidFill>
                <a:latin typeface="Arial" pitchFamily="34" charset="0"/>
              </a:defRPr>
            </a:lvl7pPr>
            <a:lvl8pPr marL="3429000" indent="-228600" eaLnBrk="0" fontAlgn="base" hangingPunct="0">
              <a:spcBef>
                <a:spcPct val="0"/>
              </a:spcBef>
              <a:spcAft>
                <a:spcPct val="0"/>
              </a:spcAft>
              <a:defRPr sz="1400">
                <a:solidFill>
                  <a:schemeClr val="tx2"/>
                </a:solidFill>
                <a:latin typeface="Arial" pitchFamily="34" charset="0"/>
              </a:defRPr>
            </a:lvl8pPr>
            <a:lvl9pPr marL="3886200" indent="-228600" eaLnBrk="0" fontAlgn="base" hangingPunct="0">
              <a:spcBef>
                <a:spcPct val="0"/>
              </a:spcBef>
              <a:spcAft>
                <a:spcPct val="0"/>
              </a:spcAft>
              <a:defRPr sz="1400">
                <a:solidFill>
                  <a:schemeClr val="tx2"/>
                </a:solidFill>
                <a:latin typeface="Arial" pitchFamily="34" charset="0"/>
              </a:defRPr>
            </a:lvl9pPr>
          </a:lstStyle>
          <a:p>
            <a:pPr>
              <a:lnSpc>
                <a:spcPct val="200000"/>
              </a:lnSpc>
            </a:pPr>
            <a:r>
              <a:rPr lang="de-DE" sz="3600" b="1" dirty="0">
                <a:solidFill>
                  <a:srgbClr val="464646"/>
                </a:solidFill>
                <a:latin typeface="Calibri" pitchFamily="34" charset="0"/>
              </a:rPr>
              <a:t>End of </a:t>
            </a:r>
            <a:r>
              <a:rPr lang="de-DE" sz="3600" b="1" dirty="0" err="1">
                <a:solidFill>
                  <a:srgbClr val="464646"/>
                </a:solidFill>
                <a:latin typeface="Calibri" pitchFamily="34" charset="0"/>
              </a:rPr>
              <a:t>this</a:t>
            </a:r>
            <a:r>
              <a:rPr lang="de-DE" sz="3600" b="1" dirty="0">
                <a:solidFill>
                  <a:srgbClr val="464646"/>
                </a:solidFill>
                <a:latin typeface="Calibri" pitchFamily="34" charset="0"/>
              </a:rPr>
              <a:t> Project-Story-Book</a:t>
            </a:r>
          </a:p>
          <a:p>
            <a:pPr>
              <a:lnSpc>
                <a:spcPct val="200000"/>
              </a:lnSpc>
            </a:pPr>
            <a:r>
              <a:rPr lang="de-DE" dirty="0">
                <a:solidFill>
                  <a:srgbClr val="464646"/>
                </a:solidFill>
              </a:rPr>
              <a:t>Six Sigma </a:t>
            </a:r>
            <a:r>
              <a:rPr lang="de-DE" dirty="0" err="1">
                <a:solidFill>
                  <a:srgbClr val="464646"/>
                </a:solidFill>
              </a:rPr>
              <a:t>process</a:t>
            </a:r>
            <a:r>
              <a:rPr lang="de-DE" dirty="0">
                <a:solidFill>
                  <a:srgbClr val="464646"/>
                </a:solidFill>
              </a:rPr>
              <a:t> improvement methods and </a:t>
            </a:r>
            <a:r>
              <a:rPr lang="de-DE" dirty="0" err="1">
                <a:solidFill>
                  <a:srgbClr val="464646"/>
                </a:solidFill>
              </a:rPr>
              <a:t>tools</a:t>
            </a:r>
            <a:endParaRPr lang="de-DE" dirty="0">
              <a:solidFill>
                <a:srgbClr val="464646"/>
              </a:solidFill>
            </a:endParaRPr>
          </a:p>
        </p:txBody>
      </p:sp>
      <p:sp>
        <p:nvSpPr>
          <p:cNvPr id="5" name="Rectangle 4"/>
          <p:cNvSpPr txBox="1">
            <a:spLocks noChangeArrowheads="1"/>
          </p:cNvSpPr>
          <p:nvPr/>
        </p:nvSpPr>
        <p:spPr bwMode="auto">
          <a:xfrm>
            <a:off x="11324" y="224647"/>
            <a:ext cx="9144001" cy="142875"/>
          </a:xfrm>
          <a:prstGeom prst="rect">
            <a:avLst/>
          </a:prstGeom>
          <a:noFill/>
          <a:ln w="12700">
            <a:miter lim="800000"/>
            <a:headEnd/>
            <a:tailEnd/>
          </a:ln>
        </p:spPr>
        <p:txBody>
          <a:bodyPr lIns="0" tIns="152400" rIns="0" bIns="152400" anchor="ctr"/>
          <a:lstStyle/>
          <a:p>
            <a:pPr indent="265113" defTabSz="762000">
              <a:defRPr/>
            </a:pPr>
            <a:r>
              <a:rPr lang="de-DE" sz="800" kern="0" dirty="0">
                <a:solidFill>
                  <a:schemeClr val="tx1"/>
                </a:solidFill>
                <a:latin typeface="Verdana" pitchFamily="34" charset="0"/>
                <a:ea typeface="+mj-ea"/>
                <a:cs typeface="+mj-cs"/>
              </a:rPr>
              <a:t>Six Sigma</a:t>
            </a:r>
          </a:p>
        </p:txBody>
      </p:sp>
      <p:sp>
        <p:nvSpPr>
          <p:cNvPr id="6" name="Rechteck 5"/>
          <p:cNvSpPr/>
          <p:nvPr/>
        </p:nvSpPr>
        <p:spPr bwMode="auto">
          <a:xfrm>
            <a:off x="8220286" y="6597352"/>
            <a:ext cx="576014" cy="260648"/>
          </a:xfrm>
          <a:prstGeom prst="rect">
            <a:avLst/>
          </a:prstGeom>
          <a:solidFill>
            <a:schemeClr val="bg1"/>
          </a:solidFill>
          <a:ln w="12700"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endParaRPr lang="de-DE">
              <a:latin typeface="Arial" charset="0"/>
            </a:endParaRPr>
          </a:p>
        </p:txBody>
      </p:sp>
      <p:sp>
        <p:nvSpPr>
          <p:cNvPr id="7" name="TextBox 6">
            <a:extLst>
              <a:ext uri="{FF2B5EF4-FFF2-40B4-BE49-F238E27FC236}">
                <a16:creationId xmlns:a16="http://schemas.microsoft.com/office/drawing/2014/main" id="{926B0922-E3E1-4764-971D-7E139FE4A117}"/>
              </a:ext>
            </a:extLst>
          </p:cNvPr>
          <p:cNvSpPr txBox="1"/>
          <p:nvPr/>
        </p:nvSpPr>
        <p:spPr>
          <a:xfrm>
            <a:off x="11460596" y="6273316"/>
            <a:ext cx="506870" cy="584775"/>
          </a:xfrm>
          <a:prstGeom prst="rect">
            <a:avLst/>
          </a:prstGeom>
          <a:noFill/>
        </p:spPr>
        <p:txBody>
          <a:bodyPr wrap="none" rtlCol="0">
            <a:spAutoFit/>
          </a:bodyPr>
          <a:lstStyle/>
          <a:p>
            <a:r>
              <a:rPr lang="en-GB" sz="3200" dirty="0">
                <a:solidFill>
                  <a:schemeClr val="bg1"/>
                </a:solidFill>
                <a:latin typeface="Wingdings" panose="05000000000000000000" pitchFamily="2" charset="2"/>
              </a:rPr>
              <a:t>ü</a:t>
            </a:r>
            <a:endParaRPr lang="en-GB" sz="3200" dirty="0">
              <a:solidFill>
                <a:schemeClr val="bg1"/>
              </a:solidFill>
              <a:latin typeface="MS Shell Dlg 2" panose="020B0604030504040204" pitchFamily="34" charset="0"/>
            </a:endParaRPr>
          </a:p>
        </p:txBody>
      </p:sp>
    </p:spTree>
    <p:custDataLst>
      <p:tags r:id="rId1"/>
    </p:custDataLst>
    <p:extLst>
      <p:ext uri="{BB962C8B-B14F-4D97-AF65-F5344CB8AC3E}">
        <p14:creationId xmlns:p14="http://schemas.microsoft.com/office/powerpoint/2010/main" val="4231685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3" name="Rectangle 5"/>
          <p:cNvSpPr>
            <a:spLocks noChangeArrowheads="1"/>
          </p:cNvSpPr>
          <p:nvPr/>
        </p:nvSpPr>
        <p:spPr bwMode="auto">
          <a:xfrm>
            <a:off x="263524" y="585416"/>
            <a:ext cx="8891799" cy="503324"/>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lIns="0" tIns="152400" rIns="0" bIns="152400" anchor="ctr" anchorCtr="0"/>
          <a:lstStyle/>
          <a:p>
            <a:r>
              <a:rPr lang="de-DE" sz="1800" b="1" i="1" dirty="0">
                <a:latin typeface="Calibri" pitchFamily="34" charset="0"/>
                <a:cs typeface="Calibri" pitchFamily="34" charset="0"/>
              </a:rPr>
              <a:t>Scan of TUM Lean Six Sigma Yellow Belt </a:t>
            </a:r>
            <a:r>
              <a:rPr lang="de-DE" sz="1800" b="1" i="1" dirty="0" err="1">
                <a:latin typeface="Calibri" pitchFamily="34" charset="0"/>
                <a:cs typeface="Calibri" pitchFamily="34" charset="0"/>
              </a:rPr>
              <a:t>Certificate</a:t>
            </a:r>
            <a:endParaRPr lang="en-US" sz="1800" b="1" i="1" dirty="0">
              <a:latin typeface="Calibri" pitchFamily="34" charset="0"/>
              <a:cs typeface="Calibri" pitchFamily="34" charset="0"/>
            </a:endParaRPr>
          </a:p>
        </p:txBody>
      </p:sp>
      <p:sp>
        <p:nvSpPr>
          <p:cNvPr id="7" name="Rectangle 4">
            <a:extLst>
              <a:ext uri="{FF2B5EF4-FFF2-40B4-BE49-F238E27FC236}">
                <a16:creationId xmlns:a16="http://schemas.microsoft.com/office/drawing/2014/main" id="{9EECDC1F-D161-46D9-99C3-4824272F5F47}"/>
              </a:ext>
            </a:extLst>
          </p:cNvPr>
          <p:cNvSpPr>
            <a:spLocks noChangeArrowheads="1"/>
          </p:cNvSpPr>
          <p:nvPr/>
        </p:nvSpPr>
        <p:spPr bwMode="auto">
          <a:xfrm>
            <a:off x="-16743" y="224647"/>
            <a:ext cx="7157318" cy="1118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0" tIns="152400" rIns="0" bIns="152400" anchor="ctr"/>
          <a:lstStyle/>
          <a:p>
            <a:pPr indent="265113" defTabSz="762000"/>
            <a:r>
              <a:rPr lang="de-DE" sz="800" dirty="0">
                <a:solidFill>
                  <a:schemeClr val="tx1"/>
                </a:solidFill>
                <a:latin typeface="Verdana" pitchFamily="34" charset="0"/>
              </a:rPr>
              <a:t>Six Sigma &gt; Personal </a:t>
            </a:r>
            <a:r>
              <a:rPr lang="de-DE" sz="800" dirty="0" err="1">
                <a:solidFill>
                  <a:schemeClr val="tx1"/>
                </a:solidFill>
                <a:latin typeface="Verdana" pitchFamily="34" charset="0"/>
              </a:rPr>
              <a:t>Introduction</a:t>
            </a:r>
            <a:endParaRPr lang="de-DE" sz="800" dirty="0">
              <a:solidFill>
                <a:schemeClr val="tx1"/>
              </a:solidFill>
              <a:latin typeface="Verdana" pitchFamily="34" charset="0"/>
            </a:endParaRPr>
          </a:p>
        </p:txBody>
      </p:sp>
      <p:pic>
        <p:nvPicPr>
          <p:cNvPr id="5" name="Picture 4" descr="Graphical user interface, text, application, email&#10;&#10;Description automatically generated">
            <a:extLst>
              <a:ext uri="{FF2B5EF4-FFF2-40B4-BE49-F238E27FC236}">
                <a16:creationId xmlns:a16="http://schemas.microsoft.com/office/drawing/2014/main" id="{8AFBA189-7F1B-3317-AEA2-D8D524128AB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7998" y="1659706"/>
            <a:ext cx="7556194" cy="3538587"/>
          </a:xfrm>
          <a:prstGeom prst="rect">
            <a:avLst/>
          </a:prstGeom>
        </p:spPr>
        <p:style>
          <a:lnRef idx="1">
            <a:schemeClr val="accent3"/>
          </a:lnRef>
          <a:fillRef idx="2">
            <a:schemeClr val="accent3"/>
          </a:fillRef>
          <a:effectRef idx="1">
            <a:schemeClr val="accent3"/>
          </a:effectRef>
          <a:fontRef idx="minor">
            <a:schemeClr val="dk1"/>
          </a:fontRef>
        </p:style>
      </p:pic>
    </p:spTree>
    <p:custDataLst>
      <p:tags r:id="rId1"/>
    </p:custDataLst>
    <p:extLst>
      <p:ext uri="{BB962C8B-B14F-4D97-AF65-F5344CB8AC3E}">
        <p14:creationId xmlns:p14="http://schemas.microsoft.com/office/powerpoint/2010/main" val="82112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1" name="Textfeld 4"/>
          <p:cNvSpPr txBox="1">
            <a:spLocks noChangeArrowheads="1"/>
          </p:cNvSpPr>
          <p:nvPr/>
        </p:nvSpPr>
        <p:spPr bwMode="auto">
          <a:xfrm>
            <a:off x="263525" y="1088740"/>
            <a:ext cx="10116951" cy="5077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tIns="0" bIns="0" anchor="ctr" anchorCtr="0">
            <a:noAutofit/>
          </a:bodyPr>
          <a:lstStyle>
            <a:lvl1pPr>
              <a:defRPr sz="1400">
                <a:solidFill>
                  <a:schemeClr val="tx2"/>
                </a:solidFill>
                <a:latin typeface="Arial" pitchFamily="34" charset="0"/>
              </a:defRPr>
            </a:lvl1pPr>
            <a:lvl2pPr marL="742950" indent="-285750">
              <a:defRPr sz="1400">
                <a:solidFill>
                  <a:schemeClr val="tx2"/>
                </a:solidFill>
                <a:latin typeface="Arial" pitchFamily="34" charset="0"/>
              </a:defRPr>
            </a:lvl2pPr>
            <a:lvl3pPr marL="1143000" indent="-228600">
              <a:defRPr sz="1400">
                <a:solidFill>
                  <a:schemeClr val="tx2"/>
                </a:solidFill>
                <a:latin typeface="Arial" pitchFamily="34" charset="0"/>
              </a:defRPr>
            </a:lvl3pPr>
            <a:lvl4pPr marL="1600200" indent="-228600">
              <a:defRPr sz="1400">
                <a:solidFill>
                  <a:schemeClr val="tx2"/>
                </a:solidFill>
                <a:latin typeface="Arial" pitchFamily="34" charset="0"/>
              </a:defRPr>
            </a:lvl4pPr>
            <a:lvl5pPr marL="2057400" indent="-228600">
              <a:defRPr sz="1400">
                <a:solidFill>
                  <a:schemeClr val="tx2"/>
                </a:solidFill>
                <a:latin typeface="Arial" pitchFamily="34" charset="0"/>
              </a:defRPr>
            </a:lvl5pPr>
            <a:lvl6pPr marL="2514600" indent="-228600" eaLnBrk="0" fontAlgn="base" hangingPunct="0">
              <a:spcBef>
                <a:spcPct val="0"/>
              </a:spcBef>
              <a:spcAft>
                <a:spcPct val="0"/>
              </a:spcAft>
              <a:defRPr sz="1400">
                <a:solidFill>
                  <a:schemeClr val="tx2"/>
                </a:solidFill>
                <a:latin typeface="Arial" pitchFamily="34" charset="0"/>
              </a:defRPr>
            </a:lvl6pPr>
            <a:lvl7pPr marL="2971800" indent="-228600" eaLnBrk="0" fontAlgn="base" hangingPunct="0">
              <a:spcBef>
                <a:spcPct val="0"/>
              </a:spcBef>
              <a:spcAft>
                <a:spcPct val="0"/>
              </a:spcAft>
              <a:defRPr sz="1400">
                <a:solidFill>
                  <a:schemeClr val="tx2"/>
                </a:solidFill>
                <a:latin typeface="Arial" pitchFamily="34" charset="0"/>
              </a:defRPr>
            </a:lvl7pPr>
            <a:lvl8pPr marL="3429000" indent="-228600" eaLnBrk="0" fontAlgn="base" hangingPunct="0">
              <a:spcBef>
                <a:spcPct val="0"/>
              </a:spcBef>
              <a:spcAft>
                <a:spcPct val="0"/>
              </a:spcAft>
              <a:defRPr sz="1400">
                <a:solidFill>
                  <a:schemeClr val="tx2"/>
                </a:solidFill>
                <a:latin typeface="Arial" pitchFamily="34" charset="0"/>
              </a:defRPr>
            </a:lvl8pPr>
            <a:lvl9pPr marL="3886200" indent="-228600" eaLnBrk="0" fontAlgn="base" hangingPunct="0">
              <a:spcBef>
                <a:spcPct val="0"/>
              </a:spcBef>
              <a:spcAft>
                <a:spcPct val="0"/>
              </a:spcAft>
              <a:defRPr sz="1400">
                <a:solidFill>
                  <a:schemeClr val="tx2"/>
                </a:solidFill>
                <a:latin typeface="Arial" pitchFamily="34" charset="0"/>
              </a:defRPr>
            </a:lvl9pPr>
          </a:lstStyle>
          <a:p>
            <a:pPr algn="ctr"/>
            <a:r>
              <a:rPr lang="de-DE" sz="7200" b="1" dirty="0" err="1">
                <a:solidFill>
                  <a:schemeClr val="tx1"/>
                </a:solidFill>
                <a:latin typeface="Calibri" pitchFamily="34" charset="0"/>
              </a:rPr>
              <a:t>pre</a:t>
            </a:r>
            <a:r>
              <a:rPr lang="de-DE" sz="7200" b="1" dirty="0">
                <a:solidFill>
                  <a:schemeClr val="tx1"/>
                </a:solidFill>
                <a:latin typeface="Calibri" pitchFamily="34" charset="0"/>
              </a:rPr>
              <a:t>-</a:t>
            </a:r>
            <a:r>
              <a:rPr lang="de-DE" sz="14400" b="1" dirty="0">
                <a:solidFill>
                  <a:schemeClr val="tx1"/>
                </a:solidFill>
                <a:latin typeface="Calibri" pitchFamily="34" charset="0"/>
              </a:rPr>
              <a:t>DEFINE</a:t>
            </a:r>
            <a:endParaRPr lang="de-DE" sz="14400" dirty="0">
              <a:solidFill>
                <a:schemeClr val="tx1"/>
              </a:solidFill>
            </a:endParaRPr>
          </a:p>
        </p:txBody>
      </p:sp>
      <p:sp>
        <p:nvSpPr>
          <p:cNvPr id="2" name="Textfeld 1"/>
          <p:cNvSpPr txBox="1"/>
          <p:nvPr/>
        </p:nvSpPr>
        <p:spPr>
          <a:xfrm>
            <a:off x="2093054" y="4617132"/>
            <a:ext cx="5031698" cy="369332"/>
          </a:xfrm>
          <a:prstGeom prst="rect">
            <a:avLst/>
          </a:prstGeom>
          <a:noFill/>
        </p:spPr>
        <p:txBody>
          <a:bodyPr wrap="none" rtlCol="0">
            <a:spAutoFit/>
          </a:bodyPr>
          <a:lstStyle/>
          <a:p>
            <a:pPr algn="ctr"/>
            <a:r>
              <a:rPr lang="de-DE" sz="1800" b="1" dirty="0" err="1">
                <a:latin typeface="Calibri" panose="020F0502020204030204" pitchFamily="34" charset="0"/>
                <a:cs typeface="Calibri" panose="020F0502020204030204" pitchFamily="34" charset="0"/>
              </a:rPr>
              <a:t>Identification</a:t>
            </a:r>
            <a:r>
              <a:rPr lang="de-DE" sz="1800" b="1" dirty="0">
                <a:latin typeface="Calibri" panose="020F0502020204030204" pitchFamily="34" charset="0"/>
                <a:cs typeface="Calibri" panose="020F0502020204030204" pitchFamily="34" charset="0"/>
              </a:rPr>
              <a:t> and Definition of a Six Sigma Project </a:t>
            </a:r>
          </a:p>
        </p:txBody>
      </p:sp>
      <p:sp>
        <p:nvSpPr>
          <p:cNvPr id="4" name="Rechteck 3"/>
          <p:cNvSpPr/>
          <p:nvPr/>
        </p:nvSpPr>
        <p:spPr bwMode="auto">
          <a:xfrm>
            <a:off x="8191710" y="6597352"/>
            <a:ext cx="576014" cy="260648"/>
          </a:xfrm>
          <a:prstGeom prst="rect">
            <a:avLst/>
          </a:prstGeom>
          <a:solidFill>
            <a:schemeClr val="bg1"/>
          </a:solidFill>
          <a:ln w="12700"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endParaRPr lang="de-DE">
              <a:latin typeface="Arial" charset="0"/>
            </a:endParaRPr>
          </a:p>
        </p:txBody>
      </p:sp>
      <p:sp>
        <p:nvSpPr>
          <p:cNvPr id="6" name="Rectangle 4"/>
          <p:cNvSpPr txBox="1">
            <a:spLocks noChangeArrowheads="1"/>
          </p:cNvSpPr>
          <p:nvPr/>
        </p:nvSpPr>
        <p:spPr bwMode="auto">
          <a:xfrm>
            <a:off x="11324" y="224647"/>
            <a:ext cx="9144001" cy="142875"/>
          </a:xfrm>
          <a:prstGeom prst="rect">
            <a:avLst/>
          </a:prstGeom>
          <a:noFill/>
          <a:ln w="12700">
            <a:miter lim="800000"/>
            <a:headEnd/>
            <a:tailEnd/>
          </a:ln>
        </p:spPr>
        <p:txBody>
          <a:bodyPr lIns="0" tIns="152400" rIns="0" bIns="152400" anchor="ctr"/>
          <a:lstStyle/>
          <a:p>
            <a:pPr indent="265113" defTabSz="762000">
              <a:defRPr/>
            </a:pPr>
            <a:r>
              <a:rPr lang="de-DE" sz="800" kern="0" dirty="0">
                <a:solidFill>
                  <a:schemeClr val="tx1"/>
                </a:solidFill>
                <a:latin typeface="Verdana" pitchFamily="34" charset="0"/>
                <a:ea typeface="+mj-ea"/>
                <a:cs typeface="+mj-cs"/>
              </a:rPr>
              <a:t>Six Sigma</a:t>
            </a:r>
          </a:p>
        </p:txBody>
      </p:sp>
    </p:spTree>
    <p:custDataLst>
      <p:tags r:id="rId1"/>
    </p:custDataLst>
    <p:extLst>
      <p:ext uri="{BB962C8B-B14F-4D97-AF65-F5344CB8AC3E}">
        <p14:creationId xmlns:p14="http://schemas.microsoft.com/office/powerpoint/2010/main" val="2607199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72D358-D40F-45D8-8430-7E890D377331}"/>
              </a:ext>
            </a:extLst>
          </p:cNvPr>
          <p:cNvPicPr>
            <a:picLocks noChangeAspect="1"/>
          </p:cNvPicPr>
          <p:nvPr/>
        </p:nvPicPr>
        <p:blipFill>
          <a:blip r:embed="rId2"/>
          <a:stretch>
            <a:fillRect/>
          </a:stretch>
        </p:blipFill>
        <p:spPr>
          <a:xfrm>
            <a:off x="911424" y="1103678"/>
            <a:ext cx="2304256" cy="2289318"/>
          </a:xfrm>
          <a:prstGeom prst="rect">
            <a:avLst/>
          </a:prstGeom>
        </p:spPr>
      </p:pic>
      <p:grpSp>
        <p:nvGrpSpPr>
          <p:cNvPr id="68" name="Group 67">
            <a:extLst>
              <a:ext uri="{FF2B5EF4-FFF2-40B4-BE49-F238E27FC236}">
                <a16:creationId xmlns:a16="http://schemas.microsoft.com/office/drawing/2014/main" id="{CD396406-D069-4923-8C00-BE9C7304675B}"/>
              </a:ext>
            </a:extLst>
          </p:cNvPr>
          <p:cNvGrpSpPr/>
          <p:nvPr/>
        </p:nvGrpSpPr>
        <p:grpSpPr>
          <a:xfrm>
            <a:off x="1446013" y="3413068"/>
            <a:ext cx="750943" cy="645035"/>
            <a:chOff x="916361" y="41362"/>
            <a:chExt cx="1065212" cy="970490"/>
          </a:xfrm>
        </p:grpSpPr>
        <p:sp>
          <p:nvSpPr>
            <p:cNvPr id="79" name="TextBox 40">
              <a:extLst>
                <a:ext uri="{FF2B5EF4-FFF2-40B4-BE49-F238E27FC236}">
                  <a16:creationId xmlns:a16="http://schemas.microsoft.com/office/drawing/2014/main" id="{90E17128-8A7C-47D7-83C7-DCAEE58D547D}"/>
                </a:ext>
              </a:extLst>
            </p:cNvPr>
            <p:cNvSpPr txBox="1"/>
            <p:nvPr/>
          </p:nvSpPr>
          <p:spPr>
            <a:xfrm>
              <a:off x="916361" y="41362"/>
              <a:ext cx="1065212" cy="970490"/>
            </a:xfrm>
            <a:prstGeom prst="rect">
              <a:avLst/>
            </a:prstGeom>
            <a:solidFill>
              <a:sysClr val="window" lastClr="FFFFFF">
                <a:alpha val="0"/>
              </a:sysClr>
            </a:solidFill>
            <a:ln w="9525" cmpd="sng">
              <a:noFill/>
            </a:ln>
            <a:effectLst/>
          </p:spPr>
          <p:txBody>
            <a:bodyPr wrap="square" rtlCol="0" anchor="b"/>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900" kern="0" dirty="0">
                  <a:solidFill>
                    <a:srgbClr val="4472C4">
                      <a:lumMod val="75000"/>
                    </a:srgbClr>
                  </a:solidFill>
                  <a:latin typeface="Arial Nova" panose="020B0504020202020204" pitchFamily="34" charset="0"/>
                </a:rPr>
                <a:t>Reviews</a:t>
              </a:r>
            </a:p>
          </p:txBody>
        </p:sp>
        <p:sp>
          <p:nvSpPr>
            <p:cNvPr id="80" name="Oval 79">
              <a:extLst>
                <a:ext uri="{FF2B5EF4-FFF2-40B4-BE49-F238E27FC236}">
                  <a16:creationId xmlns:a16="http://schemas.microsoft.com/office/drawing/2014/main" id="{16B1A6DD-90AD-4AD5-9034-3AABBE8DE0B6}"/>
                </a:ext>
              </a:extLst>
            </p:cNvPr>
            <p:cNvSpPr/>
            <p:nvPr/>
          </p:nvSpPr>
          <p:spPr>
            <a:xfrm>
              <a:off x="1274263" y="270176"/>
              <a:ext cx="404387" cy="406022"/>
            </a:xfrm>
            <a:prstGeom prst="ellipse">
              <a:avLst/>
            </a:prstGeom>
            <a:solidFill>
              <a:sysClr val="window" lastClr="FFFFFF"/>
            </a:solidFill>
            <a:ln w="12700" cap="flat" cmpd="sng" algn="ctr">
              <a:solidFill>
                <a:srgbClr val="5B9BD5"/>
              </a:solidFill>
              <a:prstDash val="solid"/>
              <a:miter lim="800000"/>
            </a:ln>
            <a:effectLst/>
          </p:spPr>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Calibri" panose="020F0502020204030204"/>
                <a:ea typeface="+mn-ea"/>
                <a:cs typeface="+mn-cs"/>
              </a:endParaRPr>
            </a:p>
          </p:txBody>
        </p:sp>
      </p:grpSp>
      <p:grpSp>
        <p:nvGrpSpPr>
          <p:cNvPr id="69" name="Group 68">
            <a:extLst>
              <a:ext uri="{FF2B5EF4-FFF2-40B4-BE49-F238E27FC236}">
                <a16:creationId xmlns:a16="http://schemas.microsoft.com/office/drawing/2014/main" id="{F8FB9AE0-5F4A-4B46-B17F-FBE64B82AF8E}"/>
              </a:ext>
            </a:extLst>
          </p:cNvPr>
          <p:cNvGrpSpPr/>
          <p:nvPr/>
        </p:nvGrpSpPr>
        <p:grpSpPr>
          <a:xfrm>
            <a:off x="1987924" y="3404531"/>
            <a:ext cx="749662" cy="645035"/>
            <a:chOff x="1683657" y="31038"/>
            <a:chExt cx="1134533" cy="1050924"/>
          </a:xfrm>
        </p:grpSpPr>
        <p:sp>
          <p:nvSpPr>
            <p:cNvPr id="77" name="TextBox 50">
              <a:extLst>
                <a:ext uri="{FF2B5EF4-FFF2-40B4-BE49-F238E27FC236}">
                  <a16:creationId xmlns:a16="http://schemas.microsoft.com/office/drawing/2014/main" id="{988F9587-8DE1-4C2A-8D00-19D3C71B29F8}"/>
                </a:ext>
              </a:extLst>
            </p:cNvPr>
            <p:cNvSpPr txBox="1"/>
            <p:nvPr/>
          </p:nvSpPr>
          <p:spPr>
            <a:xfrm>
              <a:off x="1683657" y="31038"/>
              <a:ext cx="1134533" cy="1050924"/>
            </a:xfrm>
            <a:prstGeom prst="rect">
              <a:avLst/>
            </a:prstGeom>
            <a:solidFill>
              <a:sysClr val="window" lastClr="FFFFFF">
                <a:alpha val="0"/>
              </a:sysClr>
            </a:solidFill>
            <a:ln w="9525" cmpd="sng">
              <a:noFill/>
            </a:ln>
            <a:effectLst/>
          </p:spPr>
          <p:txBody>
            <a:bodyPr wrap="square" rtlCol="0" anchor="b"/>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900" kern="0" dirty="0">
                  <a:solidFill>
                    <a:srgbClr val="4472C4">
                      <a:lumMod val="75000"/>
                    </a:srgbClr>
                  </a:solidFill>
                  <a:latin typeface="Arial Nova" panose="020B0504020202020204" pitchFamily="34" charset="0"/>
                </a:rPr>
                <a:t>Data</a:t>
              </a:r>
            </a:p>
          </p:txBody>
        </p:sp>
        <p:sp>
          <p:nvSpPr>
            <p:cNvPr id="78" name="Oval 77">
              <a:extLst>
                <a:ext uri="{FF2B5EF4-FFF2-40B4-BE49-F238E27FC236}">
                  <a16:creationId xmlns:a16="http://schemas.microsoft.com/office/drawing/2014/main" id="{A63B707C-399F-475B-9CF3-CD07C01EC9AB}"/>
                </a:ext>
              </a:extLst>
            </p:cNvPr>
            <p:cNvSpPr/>
            <p:nvPr/>
          </p:nvSpPr>
          <p:spPr>
            <a:xfrm>
              <a:off x="2040822" y="278816"/>
              <a:ext cx="430703" cy="439673"/>
            </a:xfrm>
            <a:prstGeom prst="ellipse">
              <a:avLst/>
            </a:prstGeom>
            <a:solidFill>
              <a:sysClr val="window" lastClr="FFFFFF"/>
            </a:solidFill>
            <a:ln w="12700" cap="flat" cmpd="sng" algn="ctr">
              <a:solidFill>
                <a:srgbClr val="5B9BD5"/>
              </a:solidFill>
              <a:prstDash val="solid"/>
              <a:miter lim="800000"/>
            </a:ln>
            <a:effectLst/>
          </p:spPr>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Calibri" panose="020F0502020204030204"/>
                <a:ea typeface="+mn-ea"/>
                <a:cs typeface="+mn-cs"/>
              </a:endParaRPr>
            </a:p>
          </p:txBody>
        </p:sp>
      </p:grpSp>
      <p:sp>
        <p:nvSpPr>
          <p:cNvPr id="75" name="TextBox 54">
            <a:extLst>
              <a:ext uri="{FF2B5EF4-FFF2-40B4-BE49-F238E27FC236}">
                <a16:creationId xmlns:a16="http://schemas.microsoft.com/office/drawing/2014/main" id="{918BB9DD-D246-4ECA-A8B2-4F8F8EC3D3FE}"/>
              </a:ext>
            </a:extLst>
          </p:cNvPr>
          <p:cNvSpPr txBox="1"/>
          <p:nvPr/>
        </p:nvSpPr>
        <p:spPr>
          <a:xfrm>
            <a:off x="2505981" y="3404531"/>
            <a:ext cx="749661" cy="645035"/>
          </a:xfrm>
          <a:prstGeom prst="rect">
            <a:avLst/>
          </a:prstGeom>
          <a:solidFill>
            <a:sysClr val="window" lastClr="FFFFFF">
              <a:alpha val="0"/>
            </a:sysClr>
          </a:solidFill>
          <a:ln w="9525" cmpd="sng">
            <a:noFill/>
          </a:ln>
          <a:effectLst/>
        </p:spPr>
        <p:txBody>
          <a:bodyPr wrap="square" rtlCol="0" anchor="b"/>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900" kern="0" dirty="0">
                <a:solidFill>
                  <a:srgbClr val="4472C4">
                    <a:lumMod val="75000"/>
                  </a:srgbClr>
                </a:solidFill>
                <a:latin typeface="Arial Nova" panose="020B0504020202020204" pitchFamily="34" charset="0"/>
              </a:rPr>
              <a:t>Photos</a:t>
            </a:r>
          </a:p>
        </p:txBody>
      </p:sp>
      <p:sp>
        <p:nvSpPr>
          <p:cNvPr id="76" name="Oval 75">
            <a:extLst>
              <a:ext uri="{FF2B5EF4-FFF2-40B4-BE49-F238E27FC236}">
                <a16:creationId xmlns:a16="http://schemas.microsoft.com/office/drawing/2014/main" id="{8647B33E-7B2D-4539-8291-94E2FD563C58}"/>
              </a:ext>
            </a:extLst>
          </p:cNvPr>
          <p:cNvSpPr/>
          <p:nvPr/>
        </p:nvSpPr>
        <p:spPr>
          <a:xfrm>
            <a:off x="2749935" y="3550262"/>
            <a:ext cx="284594" cy="269862"/>
          </a:xfrm>
          <a:prstGeom prst="ellipse">
            <a:avLst/>
          </a:prstGeom>
          <a:gradFill rotWithShape="1">
            <a:gsLst>
              <a:gs pos="0">
                <a:srgbClr val="5B9BD5">
                  <a:satMod val="103000"/>
                  <a:lumMod val="102000"/>
                  <a:tint val="94000"/>
                </a:srgbClr>
              </a:gs>
              <a:gs pos="50000">
                <a:srgbClr val="5B9BD5">
                  <a:satMod val="110000"/>
                  <a:lumMod val="100000"/>
                  <a:shade val="100000"/>
                </a:srgbClr>
              </a:gs>
              <a:gs pos="100000">
                <a:srgbClr val="5B9BD5">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eaLnBrk="1" fontAlgn="auto" hangingPunct="1">
              <a:spcBef>
                <a:spcPts val="0"/>
              </a:spcBef>
              <a:spcAft>
                <a:spcPts val="0"/>
              </a:spcAft>
            </a:pPr>
            <a:endParaRPr lang="en-US" kern="0" dirty="0">
              <a:solidFill>
                <a:sysClr val="window" lastClr="FFFFFF"/>
              </a:solidFill>
              <a:latin typeface="Calibri" panose="020F0502020204030204"/>
            </a:endParaRPr>
          </a:p>
        </p:txBody>
      </p:sp>
      <p:pic>
        <p:nvPicPr>
          <p:cNvPr id="73" name="Graphic 28" descr="Statistics outline">
            <a:extLst>
              <a:ext uri="{FF2B5EF4-FFF2-40B4-BE49-F238E27FC236}">
                <a16:creationId xmlns:a16="http://schemas.microsoft.com/office/drawing/2014/main" id="{FD83C0F7-771C-4B52-A238-62742B58D0B6}"/>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64934" y="3590514"/>
            <a:ext cx="198586" cy="189029"/>
          </a:xfrm>
          <a:prstGeom prst="rect">
            <a:avLst/>
          </a:prstGeom>
        </p:spPr>
      </p:pic>
      <p:pic>
        <p:nvPicPr>
          <p:cNvPr id="74" name="Graphic 57" descr="Information with solid fill">
            <a:extLst>
              <a:ext uri="{FF2B5EF4-FFF2-40B4-BE49-F238E27FC236}">
                <a16:creationId xmlns:a16="http://schemas.microsoft.com/office/drawing/2014/main" id="{51E162BF-95D3-4DAC-823C-4C82B98A103B}"/>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757255" y="3614400"/>
            <a:ext cx="172962" cy="164638"/>
          </a:xfrm>
          <a:prstGeom prst="rect">
            <a:avLst/>
          </a:prstGeom>
        </p:spPr>
      </p:pic>
      <p:cxnSp>
        <p:nvCxnSpPr>
          <p:cNvPr id="83" name="Straight Connector 82">
            <a:extLst>
              <a:ext uri="{FF2B5EF4-FFF2-40B4-BE49-F238E27FC236}">
                <a16:creationId xmlns:a16="http://schemas.microsoft.com/office/drawing/2014/main" id="{4FCA5E02-B68B-45EA-8777-25EC89090C9D}"/>
              </a:ext>
            </a:extLst>
          </p:cNvPr>
          <p:cNvCxnSpPr>
            <a:cxnSpLocks/>
          </p:cNvCxnSpPr>
          <p:nvPr/>
        </p:nvCxnSpPr>
        <p:spPr bwMode="auto">
          <a:xfrm>
            <a:off x="939512" y="4149080"/>
            <a:ext cx="2276168" cy="0"/>
          </a:xfrm>
          <a:prstGeom prst="line">
            <a:avLst/>
          </a:prstGeom>
          <a:ln>
            <a:solidFill>
              <a:schemeClr val="bg1">
                <a:lumMod val="85000"/>
              </a:schemeClr>
            </a:solidFill>
            <a:headEnd type="none" w="med" len="med"/>
            <a:tailEnd type="none"/>
          </a:ln>
        </p:spPr>
        <p:style>
          <a:lnRef idx="1">
            <a:schemeClr val="dk1"/>
          </a:lnRef>
          <a:fillRef idx="0">
            <a:schemeClr val="dk1"/>
          </a:fillRef>
          <a:effectRef idx="0">
            <a:schemeClr val="dk1"/>
          </a:effectRef>
          <a:fontRef idx="minor">
            <a:schemeClr val="tx1"/>
          </a:fontRef>
        </p:style>
      </p:cxnSp>
      <p:pic>
        <p:nvPicPr>
          <p:cNvPr id="86" name="Graphic 85" descr="Image with solid fill">
            <a:extLst>
              <a:ext uri="{FF2B5EF4-FFF2-40B4-BE49-F238E27FC236}">
                <a16:creationId xmlns:a16="http://schemas.microsoft.com/office/drawing/2014/main" id="{083EE3F4-A1DF-4D5C-B7D4-69BA0B088692}"/>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792168" y="3585757"/>
            <a:ext cx="214740" cy="214740"/>
          </a:xfrm>
          <a:prstGeom prst="rect">
            <a:avLst/>
          </a:prstGeom>
        </p:spPr>
      </p:pic>
      <p:sp>
        <p:nvSpPr>
          <p:cNvPr id="26" name="TextBox 6">
            <a:extLst>
              <a:ext uri="{FF2B5EF4-FFF2-40B4-BE49-F238E27FC236}">
                <a16:creationId xmlns:a16="http://schemas.microsoft.com/office/drawing/2014/main" id="{98CEEFBC-7775-415C-A4BD-5BE212E5291C}"/>
              </a:ext>
            </a:extLst>
          </p:cNvPr>
          <p:cNvSpPr txBox="1"/>
          <p:nvPr/>
        </p:nvSpPr>
        <p:spPr>
          <a:xfrm>
            <a:off x="871462" y="3410289"/>
            <a:ext cx="749661" cy="645035"/>
          </a:xfrm>
          <a:prstGeom prst="rect">
            <a:avLst/>
          </a:prstGeom>
          <a:solidFill>
            <a:sysClr val="window" lastClr="FFFFFF">
              <a:alpha val="0"/>
            </a:sysClr>
          </a:solidFill>
          <a:ln w="9525" cmpd="sng">
            <a:noFill/>
          </a:ln>
          <a:effectLst/>
        </p:spPr>
        <p:txBody>
          <a:bodyPr wrap="square" rtlCol="0" anchor="b"/>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4472C4">
                    <a:lumMod val="75000"/>
                  </a:srgbClr>
                </a:solidFill>
                <a:effectLst/>
                <a:uLnTx/>
                <a:uFillTx/>
                <a:latin typeface="Arial Nova" panose="020B0504020202020204" pitchFamily="34" charset="0"/>
                <a:ea typeface="+mn-ea"/>
                <a:cs typeface="+mn-cs"/>
              </a:rPr>
              <a:t>Overview</a:t>
            </a:r>
          </a:p>
        </p:txBody>
      </p:sp>
      <p:sp>
        <p:nvSpPr>
          <p:cNvPr id="27" name="Oval 26">
            <a:extLst>
              <a:ext uri="{FF2B5EF4-FFF2-40B4-BE49-F238E27FC236}">
                <a16:creationId xmlns:a16="http://schemas.microsoft.com/office/drawing/2014/main" id="{31DE9FC9-2C82-413F-92F3-D6D9B0A9E68D}"/>
              </a:ext>
            </a:extLst>
          </p:cNvPr>
          <p:cNvSpPr/>
          <p:nvPr/>
        </p:nvSpPr>
        <p:spPr>
          <a:xfrm>
            <a:off x="1117360" y="3555182"/>
            <a:ext cx="284594" cy="269862"/>
          </a:xfrm>
          <a:prstGeom prst="ellipse">
            <a:avLst/>
          </a:prstGeom>
          <a:solidFill>
            <a:sysClr val="window" lastClr="FFFFFF"/>
          </a:solidFill>
          <a:ln w="12700" cap="flat" cmpd="sng" algn="ctr">
            <a:solidFill>
              <a:srgbClr val="5B9BD5"/>
            </a:solidFill>
            <a:prstDash val="solid"/>
            <a:miter lim="800000"/>
          </a:ln>
          <a:effectLst/>
        </p:spPr>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eaLnBrk="1" fontAlgn="auto" hangingPunct="1">
              <a:spcBef>
                <a:spcPts val="0"/>
              </a:spcBef>
              <a:spcAft>
                <a:spcPts val="0"/>
              </a:spcAft>
            </a:pPr>
            <a:endParaRPr lang="en-US" kern="0" dirty="0">
              <a:solidFill>
                <a:sysClr val="windowText" lastClr="000000"/>
              </a:solidFill>
              <a:latin typeface="Calibri" panose="020F0502020204030204"/>
            </a:endParaRPr>
          </a:p>
        </p:txBody>
      </p:sp>
      <p:pic>
        <p:nvPicPr>
          <p:cNvPr id="28" name="Graphic 21" descr="Play with solid fill">
            <a:extLst>
              <a:ext uri="{FF2B5EF4-FFF2-40B4-BE49-F238E27FC236}">
                <a16:creationId xmlns:a16="http://schemas.microsoft.com/office/drawing/2014/main" id="{55FEC2E1-99A7-4410-8829-729DF9C6F951}"/>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61203" y="3591304"/>
            <a:ext cx="224211" cy="213420"/>
          </a:xfrm>
          <a:prstGeom prst="rect">
            <a:avLst/>
          </a:prstGeom>
        </p:spPr>
      </p:pic>
      <p:pic>
        <p:nvPicPr>
          <p:cNvPr id="4" name="Picture 3" descr="A picture containing outdoor, ground, soil&#10;&#10;Description automatically generated">
            <a:extLst>
              <a:ext uri="{FF2B5EF4-FFF2-40B4-BE49-F238E27FC236}">
                <a16:creationId xmlns:a16="http://schemas.microsoft.com/office/drawing/2014/main" id="{6D0759CD-87AD-41FE-B686-59363FBC17CC}"/>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833681" y="1337530"/>
            <a:ext cx="1567865" cy="1428444"/>
          </a:xfrm>
          <a:prstGeom prst="rect">
            <a:avLst/>
          </a:prstGeom>
        </p:spPr>
        <p:style>
          <a:lnRef idx="3">
            <a:schemeClr val="lt1"/>
          </a:lnRef>
          <a:fillRef idx="1">
            <a:schemeClr val="accent3"/>
          </a:fillRef>
          <a:effectRef idx="1">
            <a:schemeClr val="accent3"/>
          </a:effectRef>
          <a:fontRef idx="minor">
            <a:schemeClr val="lt1"/>
          </a:fontRef>
        </p:style>
      </p:pic>
      <p:pic>
        <p:nvPicPr>
          <p:cNvPr id="6" name="Picture 5" descr="A picture containing outdoor&#10;&#10;Description automatically generated">
            <a:extLst>
              <a:ext uri="{FF2B5EF4-FFF2-40B4-BE49-F238E27FC236}">
                <a16:creationId xmlns:a16="http://schemas.microsoft.com/office/drawing/2014/main" id="{2CBFA001-D0FC-4AFC-A788-58E6BFE74F29}"/>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928359" y="4524404"/>
            <a:ext cx="1569333" cy="1421009"/>
          </a:xfrm>
          <a:prstGeom prst="rect">
            <a:avLst/>
          </a:prstGeom>
        </p:spPr>
        <p:style>
          <a:lnRef idx="3">
            <a:schemeClr val="lt1"/>
          </a:lnRef>
          <a:fillRef idx="1">
            <a:schemeClr val="accent3"/>
          </a:fillRef>
          <a:effectRef idx="1">
            <a:schemeClr val="accent3"/>
          </a:effectRef>
          <a:fontRef idx="minor">
            <a:schemeClr val="lt1"/>
          </a:fontRef>
        </p:style>
      </p:pic>
      <p:pic>
        <p:nvPicPr>
          <p:cNvPr id="8" name="Picture 7" descr="A picture containing ground, rock, outdoor, stone&#10;&#10;Description automatically generated">
            <a:extLst>
              <a:ext uri="{FF2B5EF4-FFF2-40B4-BE49-F238E27FC236}">
                <a16:creationId xmlns:a16="http://schemas.microsoft.com/office/drawing/2014/main" id="{241F9702-93AC-4329-B21D-436BC6265AFE}"/>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206902" y="4496150"/>
            <a:ext cx="1569333" cy="1421009"/>
          </a:xfrm>
          <a:prstGeom prst="rect">
            <a:avLst/>
          </a:prstGeom>
        </p:spPr>
        <p:style>
          <a:lnRef idx="3">
            <a:schemeClr val="lt1"/>
          </a:lnRef>
          <a:fillRef idx="1">
            <a:schemeClr val="accent3"/>
          </a:fillRef>
          <a:effectRef idx="1">
            <a:schemeClr val="accent3"/>
          </a:effectRef>
          <a:fontRef idx="minor">
            <a:schemeClr val="lt1"/>
          </a:fontRef>
        </p:style>
      </p:pic>
      <p:pic>
        <p:nvPicPr>
          <p:cNvPr id="10" name="Picture 9" descr="A picture containing outdoor&#10;&#10;Description automatically generated">
            <a:extLst>
              <a:ext uri="{FF2B5EF4-FFF2-40B4-BE49-F238E27FC236}">
                <a16:creationId xmlns:a16="http://schemas.microsoft.com/office/drawing/2014/main" id="{9A635C91-3560-4A45-8205-C2BBC9320880}"/>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9649816" y="4524405"/>
            <a:ext cx="1567865" cy="1421009"/>
          </a:xfrm>
          <a:prstGeom prst="rect">
            <a:avLst/>
          </a:prstGeom>
        </p:spPr>
      </p:pic>
      <p:pic>
        <p:nvPicPr>
          <p:cNvPr id="12" name="Picture 11" descr="A picture containing ground, outdoor&#10;&#10;Description automatically generated">
            <a:extLst>
              <a:ext uri="{FF2B5EF4-FFF2-40B4-BE49-F238E27FC236}">
                <a16:creationId xmlns:a16="http://schemas.microsoft.com/office/drawing/2014/main" id="{5977D0F0-6BE9-44E4-86EC-7ED7435EA28F}"/>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8748218" y="2885984"/>
            <a:ext cx="1561594" cy="1413995"/>
          </a:xfrm>
          <a:prstGeom prst="rect">
            <a:avLst/>
          </a:prstGeom>
        </p:spPr>
        <p:style>
          <a:lnRef idx="3">
            <a:schemeClr val="lt1"/>
          </a:lnRef>
          <a:fillRef idx="1">
            <a:schemeClr val="accent3"/>
          </a:fillRef>
          <a:effectRef idx="1">
            <a:schemeClr val="accent3"/>
          </a:effectRef>
          <a:fontRef idx="minor">
            <a:schemeClr val="lt1"/>
          </a:fontRef>
        </p:style>
      </p:pic>
      <p:pic>
        <p:nvPicPr>
          <p:cNvPr id="14" name="Picture 13" descr="A picture containing outdoor, ground, park, picnic&#10;&#10;Description automatically generated">
            <a:extLst>
              <a:ext uri="{FF2B5EF4-FFF2-40B4-BE49-F238E27FC236}">
                <a16:creationId xmlns:a16="http://schemas.microsoft.com/office/drawing/2014/main" id="{05722053-037F-4188-BD0C-E3AB5E337022}"/>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930903" y="2954891"/>
            <a:ext cx="1561595" cy="1427137"/>
          </a:xfrm>
          <a:prstGeom prst="rect">
            <a:avLst/>
          </a:prstGeom>
        </p:spPr>
        <p:style>
          <a:lnRef idx="3">
            <a:schemeClr val="lt1"/>
          </a:lnRef>
          <a:fillRef idx="1">
            <a:schemeClr val="accent3"/>
          </a:fillRef>
          <a:effectRef idx="1">
            <a:schemeClr val="accent3"/>
          </a:effectRef>
          <a:fontRef idx="minor">
            <a:schemeClr val="lt1"/>
          </a:fontRef>
        </p:style>
      </p:pic>
      <p:pic>
        <p:nvPicPr>
          <p:cNvPr id="16" name="Picture 15" descr="A picture containing grass, outdoor&#10;&#10;Description automatically generated">
            <a:extLst>
              <a:ext uri="{FF2B5EF4-FFF2-40B4-BE49-F238E27FC236}">
                <a16:creationId xmlns:a16="http://schemas.microsoft.com/office/drawing/2014/main" id="{7BB648EA-1475-4962-8279-D029164D3644}"/>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3930903" y="1339230"/>
            <a:ext cx="1568821" cy="1428445"/>
          </a:xfrm>
          <a:prstGeom prst="rect">
            <a:avLst/>
          </a:prstGeom>
        </p:spPr>
        <p:style>
          <a:lnRef idx="3">
            <a:schemeClr val="lt1"/>
          </a:lnRef>
          <a:fillRef idx="1">
            <a:schemeClr val="accent3"/>
          </a:fillRef>
          <a:effectRef idx="1">
            <a:schemeClr val="accent3"/>
          </a:effectRef>
          <a:fontRef idx="minor">
            <a:schemeClr val="lt1"/>
          </a:fontRef>
        </p:style>
      </p:pic>
      <p:pic>
        <p:nvPicPr>
          <p:cNvPr id="18" name="Picture 17" descr="A picture containing outdoor&#10;&#10;Description automatically generated">
            <a:extLst>
              <a:ext uri="{FF2B5EF4-FFF2-40B4-BE49-F238E27FC236}">
                <a16:creationId xmlns:a16="http://schemas.microsoft.com/office/drawing/2014/main" id="{EAECA19A-AA21-4059-A78D-4CA3A7C6FF8F}"/>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3930903" y="4569245"/>
            <a:ext cx="1568922" cy="1421009"/>
          </a:xfrm>
          <a:prstGeom prst="rect">
            <a:avLst/>
          </a:prstGeom>
        </p:spPr>
        <p:style>
          <a:lnRef idx="3">
            <a:schemeClr val="lt1"/>
          </a:lnRef>
          <a:fillRef idx="1">
            <a:schemeClr val="accent3"/>
          </a:fillRef>
          <a:effectRef idx="1">
            <a:schemeClr val="accent3"/>
          </a:effectRef>
          <a:fontRef idx="minor">
            <a:schemeClr val="lt1"/>
          </a:fontRef>
        </p:style>
      </p:pic>
      <p:pic>
        <p:nvPicPr>
          <p:cNvPr id="20" name="Picture 19" descr="A picture containing tree, outdoor, plant, forest&#10;&#10;Description automatically generated">
            <a:extLst>
              <a:ext uri="{FF2B5EF4-FFF2-40B4-BE49-F238E27FC236}">
                <a16:creationId xmlns:a16="http://schemas.microsoft.com/office/drawing/2014/main" id="{DDD5A016-55FA-4B38-A5F4-BF18D473343F}"/>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5974127" y="1337530"/>
            <a:ext cx="1561594" cy="1428445"/>
          </a:xfrm>
          <a:prstGeom prst="rect">
            <a:avLst/>
          </a:prstGeom>
        </p:spPr>
        <p:style>
          <a:lnRef idx="3">
            <a:schemeClr val="lt1"/>
          </a:lnRef>
          <a:fillRef idx="1">
            <a:schemeClr val="accent3"/>
          </a:fillRef>
          <a:effectRef idx="1">
            <a:schemeClr val="accent3"/>
          </a:effectRef>
          <a:fontRef idx="minor">
            <a:schemeClr val="lt1"/>
          </a:fontRef>
        </p:style>
      </p:pic>
      <p:pic>
        <p:nvPicPr>
          <p:cNvPr id="24" name="Picture 23" descr="A picture containing outdoor, grass&#10;&#10;Description automatically generated">
            <a:extLst>
              <a:ext uri="{FF2B5EF4-FFF2-40B4-BE49-F238E27FC236}">
                <a16:creationId xmlns:a16="http://schemas.microsoft.com/office/drawing/2014/main" id="{0557DEE2-8AE3-4768-B16F-33BD4894ACD0}"/>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6975441" y="2885984"/>
            <a:ext cx="1569333" cy="1426342"/>
          </a:xfrm>
          <a:prstGeom prst="rect">
            <a:avLst/>
          </a:prstGeom>
        </p:spPr>
        <p:style>
          <a:lnRef idx="3">
            <a:schemeClr val="lt1"/>
          </a:lnRef>
          <a:fillRef idx="1">
            <a:schemeClr val="accent3"/>
          </a:fillRef>
          <a:effectRef idx="1">
            <a:schemeClr val="accent3"/>
          </a:effectRef>
          <a:fontRef idx="minor">
            <a:schemeClr val="lt1"/>
          </a:fontRef>
        </p:style>
      </p:pic>
      <p:pic>
        <p:nvPicPr>
          <p:cNvPr id="29" name="Graphic 28" descr="Badge with solid fill">
            <a:extLst>
              <a:ext uri="{FF2B5EF4-FFF2-40B4-BE49-F238E27FC236}">
                <a16:creationId xmlns:a16="http://schemas.microsoft.com/office/drawing/2014/main" id="{4B25BCEE-4DFC-4D1D-877A-72CC291908BA}"/>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6102652" y="1484784"/>
            <a:ext cx="457200" cy="457200"/>
          </a:xfrm>
          <a:prstGeom prst="rect">
            <a:avLst/>
          </a:prstGeom>
        </p:spPr>
      </p:pic>
      <p:pic>
        <p:nvPicPr>
          <p:cNvPr id="31" name="Graphic 30" descr="Badge 1 with solid fill">
            <a:extLst>
              <a:ext uri="{FF2B5EF4-FFF2-40B4-BE49-F238E27FC236}">
                <a16:creationId xmlns:a16="http://schemas.microsoft.com/office/drawing/2014/main" id="{DC2E7A6C-52F6-4BE1-B4D3-8B2AB2FCA670}"/>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4025485" y="1412776"/>
            <a:ext cx="457200" cy="457200"/>
          </a:xfrm>
          <a:prstGeom prst="rect">
            <a:avLst/>
          </a:prstGeom>
        </p:spPr>
      </p:pic>
      <p:pic>
        <p:nvPicPr>
          <p:cNvPr id="33" name="Graphic 32" descr="Badge 4 with solid fill">
            <a:extLst>
              <a:ext uri="{FF2B5EF4-FFF2-40B4-BE49-F238E27FC236}">
                <a16:creationId xmlns:a16="http://schemas.microsoft.com/office/drawing/2014/main" id="{60B5FA0E-B2B9-4DD1-BCB7-79BC016ED1B7}"/>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7015403" y="3735585"/>
            <a:ext cx="457200" cy="457200"/>
          </a:xfrm>
          <a:prstGeom prst="rect">
            <a:avLst/>
          </a:prstGeom>
        </p:spPr>
      </p:pic>
      <p:pic>
        <p:nvPicPr>
          <p:cNvPr id="35" name="Graphic 34" descr="Badge 3 with solid fill">
            <a:extLst>
              <a:ext uri="{FF2B5EF4-FFF2-40B4-BE49-F238E27FC236}">
                <a16:creationId xmlns:a16="http://schemas.microsoft.com/office/drawing/2014/main" id="{7039CFC2-CE07-4D9E-BE50-6326C066E072}"/>
              </a:ext>
            </a:extLst>
          </p:cNvPr>
          <p:cNvPicPr>
            <a:picLocks noChangeAspect="1"/>
          </p:cNvPicPr>
          <p:nvPr/>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890408" y="2248337"/>
            <a:ext cx="457200" cy="457200"/>
          </a:xfrm>
          <a:prstGeom prst="rect">
            <a:avLst/>
          </a:prstGeom>
        </p:spPr>
      </p:pic>
      <p:pic>
        <p:nvPicPr>
          <p:cNvPr id="37" name="Graphic 36" descr="Badge 5 with solid fill">
            <a:extLst>
              <a:ext uri="{FF2B5EF4-FFF2-40B4-BE49-F238E27FC236}">
                <a16:creationId xmlns:a16="http://schemas.microsoft.com/office/drawing/2014/main" id="{4E1F9B60-26EE-4485-8582-6CEE259F00A5}"/>
              </a:ext>
            </a:extLst>
          </p:cNvPr>
          <p:cNvPicPr>
            <a:picLocks noChangeAspect="1"/>
          </p:cNvPicPr>
          <p:nvPr/>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7296279" y="5436188"/>
            <a:ext cx="457200" cy="457200"/>
          </a:xfrm>
          <a:prstGeom prst="rect">
            <a:avLst/>
          </a:prstGeom>
        </p:spPr>
      </p:pic>
      <p:pic>
        <p:nvPicPr>
          <p:cNvPr id="54" name="Graphic 53" descr="Badge 1 with solid fill">
            <a:extLst>
              <a:ext uri="{FF2B5EF4-FFF2-40B4-BE49-F238E27FC236}">
                <a16:creationId xmlns:a16="http://schemas.microsoft.com/office/drawing/2014/main" id="{8BBA0C57-D88D-4064-8C68-1CC5712FA348}"/>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4021316" y="5473703"/>
            <a:ext cx="457200" cy="457200"/>
          </a:xfrm>
          <a:prstGeom prst="rect">
            <a:avLst/>
          </a:prstGeom>
        </p:spPr>
      </p:pic>
      <p:pic>
        <p:nvPicPr>
          <p:cNvPr id="55" name="Graphic 54" descr="Badge 1 with solid fill">
            <a:extLst>
              <a:ext uri="{FF2B5EF4-FFF2-40B4-BE49-F238E27FC236}">
                <a16:creationId xmlns:a16="http://schemas.microsoft.com/office/drawing/2014/main" id="{95F0E137-7F19-4DB3-BBAA-97D532C811F7}"/>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4949627" y="3789837"/>
            <a:ext cx="457200" cy="457200"/>
          </a:xfrm>
          <a:prstGeom prst="rect">
            <a:avLst/>
          </a:prstGeom>
        </p:spPr>
      </p:pic>
      <p:pic>
        <p:nvPicPr>
          <p:cNvPr id="56" name="Graphic 55" descr="Badge 4 with solid fill">
            <a:extLst>
              <a:ext uri="{FF2B5EF4-FFF2-40B4-BE49-F238E27FC236}">
                <a16:creationId xmlns:a16="http://schemas.microsoft.com/office/drawing/2014/main" id="{33598BBE-265D-4B51-A46A-FE25598FEB91}"/>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9833681" y="2990400"/>
            <a:ext cx="457200" cy="457200"/>
          </a:xfrm>
          <a:prstGeom prst="rect">
            <a:avLst/>
          </a:prstGeom>
        </p:spPr>
      </p:pic>
      <p:pic>
        <p:nvPicPr>
          <p:cNvPr id="57" name="Graphic 56" descr="Badge 5 with solid fill">
            <a:extLst>
              <a:ext uri="{FF2B5EF4-FFF2-40B4-BE49-F238E27FC236}">
                <a16:creationId xmlns:a16="http://schemas.microsoft.com/office/drawing/2014/main" id="{88D999A9-11B8-4BEC-960C-AEBFFF6E9948}"/>
              </a:ext>
            </a:extLst>
          </p:cNvPr>
          <p:cNvPicPr>
            <a:picLocks noChangeAspect="1"/>
          </p:cNvPicPr>
          <p:nvPr/>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9028949" y="4569245"/>
            <a:ext cx="457200" cy="457200"/>
          </a:xfrm>
          <a:prstGeom prst="rect">
            <a:avLst/>
          </a:prstGeom>
        </p:spPr>
      </p:pic>
      <p:pic>
        <p:nvPicPr>
          <p:cNvPr id="58" name="Graphic 57" descr="Badge 5 with solid fill">
            <a:extLst>
              <a:ext uri="{FF2B5EF4-FFF2-40B4-BE49-F238E27FC236}">
                <a16:creationId xmlns:a16="http://schemas.microsoft.com/office/drawing/2014/main" id="{39897741-CD6E-4C99-9F83-5493A09AFE7A}"/>
              </a:ext>
            </a:extLst>
          </p:cNvPr>
          <p:cNvPicPr>
            <a:picLocks noChangeAspect="1"/>
          </p:cNvPicPr>
          <p:nvPr/>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10644836" y="5320977"/>
            <a:ext cx="457200" cy="457200"/>
          </a:xfrm>
          <a:prstGeom prst="rect">
            <a:avLst/>
          </a:prstGeom>
        </p:spPr>
      </p:pic>
      <p:sp>
        <p:nvSpPr>
          <p:cNvPr id="60" name="TextBox 47">
            <a:extLst>
              <a:ext uri="{FF2B5EF4-FFF2-40B4-BE49-F238E27FC236}">
                <a16:creationId xmlns:a16="http://schemas.microsoft.com/office/drawing/2014/main" id="{9F330569-F6CD-4A03-B5E4-1930DFAC02B4}"/>
              </a:ext>
            </a:extLst>
          </p:cNvPr>
          <p:cNvSpPr txBox="1"/>
          <p:nvPr/>
        </p:nvSpPr>
        <p:spPr>
          <a:xfrm>
            <a:off x="920847" y="4218774"/>
            <a:ext cx="2434090" cy="1822609"/>
          </a:xfrm>
          <a:prstGeom prst="rect">
            <a:avLst/>
          </a:prstGeom>
          <a:solidFill>
            <a:schemeClr val="lt1">
              <a:alpha val="0"/>
            </a:schemeClr>
          </a:solid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US" sz="1000" b="1" dirty="0">
                <a:latin typeface="Arial Nova" panose="020B0504020202020204" pitchFamily="34" charset="0"/>
              </a:rPr>
              <a:t>Items typically littered:</a:t>
            </a:r>
          </a:p>
          <a:p>
            <a:pPr marL="228600" indent="-228600">
              <a:buFont typeface="+mj-lt"/>
              <a:buAutoNum type="arabicParenR"/>
            </a:pPr>
            <a:endParaRPr lang="en-US" sz="1000" b="1" dirty="0">
              <a:latin typeface="Arial Nova" panose="020B0504020202020204" pitchFamily="34" charset="0"/>
            </a:endParaRPr>
          </a:p>
          <a:p>
            <a:pPr marL="228600" indent="-228600">
              <a:buFont typeface="+mj-lt"/>
              <a:buAutoNum type="arabicParenR"/>
            </a:pPr>
            <a:r>
              <a:rPr lang="en-US" sz="1000" dirty="0">
                <a:latin typeface="Arial Nova" panose="020B0504020202020204" pitchFamily="34" charset="0"/>
              </a:rPr>
              <a:t>Plastic bottles, some of them found in proximity to trash cans.</a:t>
            </a:r>
          </a:p>
          <a:p>
            <a:pPr marL="228600" indent="-228600">
              <a:buFont typeface="+mj-lt"/>
              <a:buAutoNum type="arabicParenR"/>
            </a:pPr>
            <a:r>
              <a:rPr lang="en-US" sz="1000" dirty="0">
                <a:latin typeface="Arial Nova" panose="020B0504020202020204" pitchFamily="34" charset="0"/>
              </a:rPr>
              <a:t>Big bags full of trash typically broken by animals trying to find food.</a:t>
            </a:r>
          </a:p>
          <a:p>
            <a:pPr marL="228600" indent="-228600">
              <a:buFont typeface="+mj-lt"/>
              <a:buAutoNum type="arabicParenR"/>
            </a:pPr>
            <a:r>
              <a:rPr lang="en-US" sz="1000" dirty="0">
                <a:latin typeface="Arial Nova" panose="020B0504020202020204" pitchFamily="34" charset="0"/>
              </a:rPr>
              <a:t>PPE Masks.</a:t>
            </a:r>
          </a:p>
          <a:p>
            <a:pPr marL="228600" indent="-228600">
              <a:buFont typeface="+mj-lt"/>
              <a:buAutoNum type="arabicParenR"/>
            </a:pPr>
            <a:r>
              <a:rPr lang="en-US" sz="1000" dirty="0">
                <a:latin typeface="Arial Nova" panose="020B0504020202020204" pitchFamily="34" charset="0"/>
              </a:rPr>
              <a:t>Paper: packaging and office supplies</a:t>
            </a:r>
          </a:p>
          <a:p>
            <a:pPr marL="228600" indent="-228600">
              <a:buFont typeface="+mj-lt"/>
              <a:buAutoNum type="arabicParenR"/>
            </a:pPr>
            <a:r>
              <a:rPr lang="en-US" sz="1000" dirty="0">
                <a:latin typeface="Arial Nova" panose="020B0504020202020204" pitchFamily="34" charset="0"/>
              </a:rPr>
              <a:t>Little pieces of litter: plastic remains, beverage packaging.</a:t>
            </a:r>
          </a:p>
          <a:p>
            <a:pPr marL="228600" indent="-228600">
              <a:buFont typeface="+mj-lt"/>
              <a:buAutoNum type="arabicParenR"/>
            </a:pPr>
            <a:endParaRPr lang="en-US" sz="1000" dirty="0">
              <a:latin typeface="Arial Nova" panose="020B0504020202020204" pitchFamily="34" charset="0"/>
            </a:endParaRPr>
          </a:p>
          <a:p>
            <a:pPr marL="228600" indent="-228600">
              <a:buFont typeface="+mj-lt"/>
              <a:buAutoNum type="arabicParenR"/>
            </a:pPr>
            <a:endParaRPr lang="en-US" sz="1000" dirty="0">
              <a:latin typeface="Arial Nova" panose="020B0504020202020204" pitchFamily="34" charset="0"/>
            </a:endParaRPr>
          </a:p>
          <a:p>
            <a:pPr marL="228600" indent="-228600">
              <a:buFont typeface="+mj-lt"/>
              <a:buAutoNum type="arabicParenR"/>
            </a:pPr>
            <a:endParaRPr lang="en-US" sz="1000" dirty="0">
              <a:latin typeface="Arial Nova" panose="020B0504020202020204" pitchFamily="34" charset="0"/>
            </a:endParaRPr>
          </a:p>
          <a:p>
            <a:pPr marL="171450" indent="-171450">
              <a:buFont typeface="Arial" panose="020B0604020202020204" pitchFamily="34" charset="0"/>
              <a:buChar char="•"/>
            </a:pPr>
            <a:endParaRPr lang="en-US" sz="1000" dirty="0">
              <a:latin typeface="Arial Nova" panose="020B0504020202020204" pitchFamily="34" charset="0"/>
            </a:endParaRPr>
          </a:p>
          <a:p>
            <a:endParaRPr lang="en-US" sz="1000" dirty="0">
              <a:latin typeface="Arial Nova" panose="020B0504020202020204" pitchFamily="34" charset="0"/>
            </a:endParaRPr>
          </a:p>
        </p:txBody>
      </p:sp>
      <p:sp>
        <p:nvSpPr>
          <p:cNvPr id="64" name="TextBox 70">
            <a:hlinkClick r:id="" action="ppaction://noaction"/>
            <a:extLst>
              <a:ext uri="{FF2B5EF4-FFF2-40B4-BE49-F238E27FC236}">
                <a16:creationId xmlns:a16="http://schemas.microsoft.com/office/drawing/2014/main" id="{8E6AC7D4-4BD4-4F77-9D37-C15F045AA4BD}"/>
              </a:ext>
            </a:extLst>
          </p:cNvPr>
          <p:cNvSpPr txBox="1"/>
          <p:nvPr/>
        </p:nvSpPr>
        <p:spPr>
          <a:xfrm>
            <a:off x="1492325" y="3208014"/>
            <a:ext cx="804022" cy="220986"/>
          </a:xfrm>
          <a:prstGeom prst="rect">
            <a:avLst/>
          </a:prstGeom>
          <a:solidFill>
            <a:schemeClr val="lt1">
              <a:alpha val="0"/>
            </a:schemeClr>
          </a:solid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de-DE" sz="900" b="0" u="sng" dirty="0">
                <a:solidFill>
                  <a:srgbClr val="0070C0"/>
                </a:solidFill>
                <a:effectLst/>
                <a:latin typeface="Arial Nova" panose="020B0504020202020204" pitchFamily="34" charset="0"/>
                <a:ea typeface="+mn-ea"/>
                <a:cs typeface="+mn-cs"/>
              </a:rPr>
              <a:t>4 Reviews</a:t>
            </a:r>
          </a:p>
          <a:p>
            <a:pPr algn="l"/>
            <a:endParaRPr lang="en-US" sz="1050" b="0" dirty="0">
              <a:latin typeface="Arial Nova" panose="020B0504020202020204" pitchFamily="34" charset="0"/>
            </a:endParaRPr>
          </a:p>
        </p:txBody>
      </p:sp>
      <p:sp>
        <p:nvSpPr>
          <p:cNvPr id="43" name="Rectangle 6">
            <a:extLst>
              <a:ext uri="{FF2B5EF4-FFF2-40B4-BE49-F238E27FC236}">
                <a16:creationId xmlns:a16="http://schemas.microsoft.com/office/drawing/2014/main" id="{2043941F-8BE0-4BEE-9654-365670491BBE}"/>
              </a:ext>
            </a:extLst>
          </p:cNvPr>
          <p:cNvSpPr>
            <a:spLocks noChangeArrowheads="1"/>
          </p:cNvSpPr>
          <p:nvPr/>
        </p:nvSpPr>
        <p:spPr bwMode="auto">
          <a:xfrm>
            <a:off x="11324" y="224647"/>
            <a:ext cx="9144000" cy="142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152400" rIns="0" bIns="152400" anchor="ctr"/>
          <a:lstStyle/>
          <a:p>
            <a:pPr indent="265113" defTabSz="762000"/>
            <a:r>
              <a:rPr lang="de-DE" sz="800" kern="0" dirty="0">
                <a:solidFill>
                  <a:schemeClr val="tx1"/>
                </a:solidFill>
                <a:latin typeface="Verdana" pitchFamily="34" charset="0"/>
              </a:rPr>
              <a:t>Six Sigma &gt; Define &gt; Project Ilustration</a:t>
            </a:r>
            <a:endParaRPr lang="en-GB" sz="800" dirty="0">
              <a:solidFill>
                <a:schemeClr val="tx1"/>
              </a:solidFill>
              <a:latin typeface="Verdana" pitchFamily="34" charset="0"/>
            </a:endParaRPr>
          </a:p>
        </p:txBody>
      </p:sp>
      <p:sp>
        <p:nvSpPr>
          <p:cNvPr id="44" name="TextBox 43">
            <a:extLst>
              <a:ext uri="{FF2B5EF4-FFF2-40B4-BE49-F238E27FC236}">
                <a16:creationId xmlns:a16="http://schemas.microsoft.com/office/drawing/2014/main" id="{4BF89AC6-7D59-40C0-A85F-64822876E93C}"/>
              </a:ext>
            </a:extLst>
          </p:cNvPr>
          <p:cNvSpPr txBox="1"/>
          <p:nvPr/>
        </p:nvSpPr>
        <p:spPr>
          <a:xfrm>
            <a:off x="11529790" y="6273316"/>
            <a:ext cx="506870" cy="584775"/>
          </a:xfrm>
          <a:prstGeom prst="rect">
            <a:avLst/>
          </a:prstGeom>
          <a:noFill/>
        </p:spPr>
        <p:txBody>
          <a:bodyPr wrap="none" rtlCol="0">
            <a:spAutoFit/>
          </a:bodyPr>
          <a:lstStyle/>
          <a:p>
            <a:r>
              <a:rPr lang="en-GB" sz="3200" dirty="0">
                <a:solidFill>
                  <a:srgbClr val="00B050"/>
                </a:solidFill>
                <a:latin typeface="Wingdings" panose="05000000000000000000" pitchFamily="2" charset="2"/>
              </a:rPr>
              <a:t>ü</a:t>
            </a:r>
            <a:endParaRPr lang="en-GB" sz="3200" dirty="0">
              <a:solidFill>
                <a:srgbClr val="00B050"/>
              </a:solidFill>
              <a:latin typeface="MS Shell Dlg 2" panose="020B0604030504040204" pitchFamily="34" charset="0"/>
            </a:endParaRPr>
          </a:p>
        </p:txBody>
      </p:sp>
      <p:sp>
        <p:nvSpPr>
          <p:cNvPr id="2" name="Rectangle 1">
            <a:extLst>
              <a:ext uri="{FF2B5EF4-FFF2-40B4-BE49-F238E27FC236}">
                <a16:creationId xmlns:a16="http://schemas.microsoft.com/office/drawing/2014/main" id="{9C242C11-29B6-831E-4D7A-542C9BB4BB8A}"/>
              </a:ext>
            </a:extLst>
          </p:cNvPr>
          <p:cNvSpPr/>
          <p:nvPr/>
        </p:nvSpPr>
        <p:spPr>
          <a:xfrm>
            <a:off x="155340" y="529516"/>
            <a:ext cx="9649072" cy="523220"/>
          </a:xfrm>
          <a:prstGeom prst="rect">
            <a:avLst/>
          </a:prstGeom>
          <a:noFill/>
        </p:spPr>
        <p:txBody>
          <a:bodyPr wrap="square" lIns="91440" tIns="45720" rIns="91440" bIns="45720">
            <a:spAutoFit/>
          </a:bodyPr>
          <a:lstStyle/>
          <a:p>
            <a:r>
              <a:rPr lang="de-DE" sz="2800" b="1" spc="50" dirty="0">
                <a:ln w="0"/>
                <a:solidFill>
                  <a:srgbClr val="002060"/>
                </a:solidFill>
                <a:effectLst>
                  <a:innerShdw blurRad="63500" dist="50800" dir="13500000">
                    <a:srgbClr val="000000">
                      <a:alpha val="50000"/>
                    </a:srgbClr>
                  </a:innerShdw>
                </a:effectLst>
                <a:latin typeface="Calibri" panose="020F0502020204030204" pitchFamily="34" charset="0"/>
                <a:cs typeface="Calibri" panose="020F0502020204030204" pitchFamily="34" charset="0"/>
              </a:rPr>
              <a:t>Problems: </a:t>
            </a:r>
            <a:r>
              <a:rPr lang="de-DE" sz="2800" b="1" spc="50" dirty="0" err="1">
                <a:ln w="0"/>
                <a:solidFill>
                  <a:srgbClr val="002060"/>
                </a:solidFill>
                <a:effectLst>
                  <a:innerShdw blurRad="63500" dist="50800" dir="13500000">
                    <a:srgbClr val="000000">
                      <a:alpha val="50000"/>
                    </a:srgbClr>
                  </a:innerShdw>
                </a:effectLst>
                <a:latin typeface="Calibri" panose="020F0502020204030204" pitchFamily="34" charset="0"/>
                <a:cs typeface="Calibri" panose="020F0502020204030204" pitchFamily="34" charset="0"/>
              </a:rPr>
              <a:t>Gemba</a:t>
            </a:r>
            <a:r>
              <a:rPr lang="de-DE" sz="2800" b="1" spc="50" dirty="0">
                <a:ln w="0"/>
                <a:solidFill>
                  <a:srgbClr val="002060"/>
                </a:solidFill>
                <a:effectLst>
                  <a:innerShdw blurRad="63500" dist="50800" dir="13500000">
                    <a:srgbClr val="000000">
                      <a:alpha val="50000"/>
                    </a:srgbClr>
                  </a:innerShdw>
                </a:effectLst>
                <a:latin typeface="Calibri" panose="020F0502020204030204" pitchFamily="34" charset="0"/>
                <a:cs typeface="Calibri" panose="020F0502020204030204" pitchFamily="34" charset="0"/>
              </a:rPr>
              <a:t> Walk </a:t>
            </a:r>
            <a:r>
              <a:rPr lang="de-DE" sz="2800" b="1" spc="50" dirty="0" err="1">
                <a:ln w="0"/>
                <a:solidFill>
                  <a:srgbClr val="002060"/>
                </a:solidFill>
                <a:effectLst>
                  <a:innerShdw blurRad="63500" dist="50800" dir="13500000">
                    <a:srgbClr val="000000">
                      <a:alpha val="50000"/>
                    </a:srgbClr>
                  </a:innerShdw>
                </a:effectLst>
                <a:latin typeface="Calibri" panose="020F0502020204030204" pitchFamily="34" charset="0"/>
                <a:cs typeface="Calibri" panose="020F0502020204030204" pitchFamily="34" charset="0"/>
              </a:rPr>
              <a:t>with</a:t>
            </a:r>
            <a:r>
              <a:rPr lang="de-DE" sz="2800" b="1" spc="50" dirty="0">
                <a:ln w="0"/>
                <a:solidFill>
                  <a:srgbClr val="002060"/>
                </a:solidFill>
                <a:effectLst>
                  <a:innerShdw blurRad="63500" dist="50800" dir="13500000">
                    <a:srgbClr val="000000">
                      <a:alpha val="50000"/>
                    </a:srgbClr>
                  </a:innerShdw>
                </a:effectLst>
                <a:latin typeface="Calibri" panose="020F0502020204030204" pitchFamily="34" charset="0"/>
                <a:cs typeface="Calibri" panose="020F0502020204030204" pitchFamily="34" charset="0"/>
              </a:rPr>
              <a:t> </a:t>
            </a:r>
            <a:r>
              <a:rPr lang="de-DE" sz="2800" b="1" spc="50" dirty="0" err="1">
                <a:ln w="0"/>
                <a:solidFill>
                  <a:srgbClr val="002060"/>
                </a:solidFill>
                <a:effectLst>
                  <a:innerShdw blurRad="63500" dist="50800" dir="13500000">
                    <a:srgbClr val="000000">
                      <a:alpha val="50000"/>
                    </a:srgbClr>
                  </a:innerShdw>
                </a:effectLst>
                <a:latin typeface="Calibri" panose="020F0502020204030204" pitchFamily="34" charset="0"/>
                <a:cs typeface="Calibri" panose="020F0502020204030204" pitchFamily="34" charset="0"/>
              </a:rPr>
              <a:t>Examples</a:t>
            </a:r>
            <a:r>
              <a:rPr lang="de-DE" sz="2800" b="1" spc="50" dirty="0">
                <a:ln w="0"/>
                <a:solidFill>
                  <a:srgbClr val="002060"/>
                </a:solidFill>
                <a:effectLst>
                  <a:innerShdw blurRad="63500" dist="50800" dir="13500000">
                    <a:srgbClr val="000000">
                      <a:alpha val="50000"/>
                    </a:srgbClr>
                  </a:innerShdw>
                </a:effectLst>
                <a:latin typeface="Calibri" panose="020F0502020204030204" pitchFamily="34" charset="0"/>
                <a:cs typeface="Calibri" panose="020F0502020204030204" pitchFamily="34" charset="0"/>
              </a:rPr>
              <a:t> of Littering</a:t>
            </a:r>
            <a:endParaRPr lang="en-US" sz="2800" b="1" cap="none" spc="50" dirty="0">
              <a:ln w="0"/>
              <a:solidFill>
                <a:srgbClr val="002060"/>
              </a:solidFill>
              <a:effectLst>
                <a:innerShdw blurRad="63500" dist="50800" dir="13500000">
                  <a:srgbClr val="000000">
                    <a:alpha val="50000"/>
                  </a:srgbClr>
                </a:innerShdw>
              </a:effectLst>
            </a:endParaRPr>
          </a:p>
        </p:txBody>
      </p:sp>
      <p:sp>
        <p:nvSpPr>
          <p:cNvPr id="5" name="Textfeld 3">
            <a:extLst>
              <a:ext uri="{FF2B5EF4-FFF2-40B4-BE49-F238E27FC236}">
                <a16:creationId xmlns:a16="http://schemas.microsoft.com/office/drawing/2014/main" id="{CE551976-59A5-8B4D-209D-29076FF36DB9}"/>
              </a:ext>
            </a:extLst>
          </p:cNvPr>
          <p:cNvSpPr txBox="1"/>
          <p:nvPr/>
        </p:nvSpPr>
        <p:spPr>
          <a:xfrm rot="21027142">
            <a:off x="5322025" y="1717162"/>
            <a:ext cx="6300700" cy="307777"/>
          </a:xfrm>
          <a:prstGeom prst="rect">
            <a:avLst/>
          </a:prstGeom>
          <a:noFill/>
        </p:spPr>
        <p:txBody>
          <a:bodyPr wrap="square" rtlCol="0">
            <a:spAutoFit/>
          </a:bodyPr>
          <a:lstStyle/>
          <a:p>
            <a:r>
              <a:rPr lang="de-DE" dirty="0" err="1">
                <a:solidFill>
                  <a:srgbClr val="FF0000"/>
                </a:solidFill>
              </a:rPr>
              <a:t>Example</a:t>
            </a:r>
            <a:r>
              <a:rPr lang="de-DE" dirty="0">
                <a:solidFill>
                  <a:srgbClr val="FF0000"/>
                </a:solidFill>
              </a:rPr>
              <a:t>: </a:t>
            </a:r>
            <a:r>
              <a:rPr lang="de-DE" dirty="0" err="1">
                <a:solidFill>
                  <a:srgbClr val="FF0000"/>
                </a:solidFill>
              </a:rPr>
              <a:t>please</a:t>
            </a:r>
            <a:r>
              <a:rPr lang="de-DE" dirty="0">
                <a:solidFill>
                  <a:srgbClr val="FF0000"/>
                </a:solidFill>
              </a:rPr>
              <a:t> </a:t>
            </a:r>
            <a:r>
              <a:rPr lang="de-DE" dirty="0" err="1">
                <a:solidFill>
                  <a:srgbClr val="FF0000"/>
                </a:solidFill>
              </a:rPr>
              <a:t>replace</a:t>
            </a:r>
            <a:r>
              <a:rPr lang="de-DE" dirty="0">
                <a:solidFill>
                  <a:srgbClr val="FF0000"/>
                </a:solidFill>
              </a:rPr>
              <a:t> </a:t>
            </a:r>
            <a:r>
              <a:rPr lang="de-DE" dirty="0" err="1">
                <a:solidFill>
                  <a:srgbClr val="FF0000"/>
                </a:solidFill>
              </a:rPr>
              <a:t>example</a:t>
            </a:r>
            <a:r>
              <a:rPr lang="de-DE" dirty="0">
                <a:solidFill>
                  <a:srgbClr val="FF0000"/>
                </a:solidFill>
              </a:rPr>
              <a:t> </a:t>
            </a:r>
            <a:r>
              <a:rPr lang="de-DE" dirty="0" err="1">
                <a:solidFill>
                  <a:srgbClr val="FF0000"/>
                </a:solidFill>
              </a:rPr>
              <a:t>content</a:t>
            </a:r>
            <a:r>
              <a:rPr lang="de-DE" dirty="0">
                <a:solidFill>
                  <a:srgbClr val="FF0000"/>
                </a:solidFill>
              </a:rPr>
              <a:t> </a:t>
            </a:r>
            <a:r>
              <a:rPr lang="de-DE" dirty="0" err="1">
                <a:solidFill>
                  <a:srgbClr val="FF0000"/>
                </a:solidFill>
              </a:rPr>
              <a:t>by</a:t>
            </a:r>
            <a:r>
              <a:rPr lang="de-DE" dirty="0">
                <a:solidFill>
                  <a:srgbClr val="FF0000"/>
                </a:solidFill>
              </a:rPr>
              <a:t> </a:t>
            </a:r>
            <a:r>
              <a:rPr lang="de-DE" dirty="0" err="1">
                <a:solidFill>
                  <a:srgbClr val="FF0000"/>
                </a:solidFill>
              </a:rPr>
              <a:t>information</a:t>
            </a:r>
            <a:r>
              <a:rPr lang="de-DE" dirty="0">
                <a:solidFill>
                  <a:srgbClr val="FF0000"/>
                </a:solidFill>
              </a:rPr>
              <a:t> </a:t>
            </a:r>
            <a:r>
              <a:rPr lang="de-DE" dirty="0" err="1">
                <a:solidFill>
                  <a:srgbClr val="FF0000"/>
                </a:solidFill>
              </a:rPr>
              <a:t>about</a:t>
            </a:r>
            <a:r>
              <a:rPr lang="de-DE" dirty="0">
                <a:solidFill>
                  <a:srgbClr val="FF0000"/>
                </a:solidFill>
              </a:rPr>
              <a:t> </a:t>
            </a:r>
            <a:r>
              <a:rPr lang="de-DE" dirty="0" err="1">
                <a:solidFill>
                  <a:srgbClr val="FF0000"/>
                </a:solidFill>
              </a:rPr>
              <a:t>your</a:t>
            </a:r>
            <a:r>
              <a:rPr lang="de-DE" dirty="0">
                <a:solidFill>
                  <a:srgbClr val="FF0000"/>
                </a:solidFill>
              </a:rPr>
              <a:t> </a:t>
            </a:r>
            <a:r>
              <a:rPr lang="de-DE" dirty="0" err="1">
                <a:solidFill>
                  <a:srgbClr val="FF0000"/>
                </a:solidFill>
              </a:rPr>
              <a:t>project</a:t>
            </a:r>
            <a:r>
              <a:rPr lang="de-DE" dirty="0">
                <a:solidFill>
                  <a:srgbClr val="FF0000"/>
                </a:solidFill>
              </a:rPr>
              <a:t>  </a:t>
            </a:r>
            <a:endParaRPr lang="en-GB" dirty="0">
              <a:solidFill>
                <a:srgbClr val="FF0000"/>
              </a:solidFill>
            </a:endParaRPr>
          </a:p>
        </p:txBody>
      </p:sp>
    </p:spTree>
    <p:extLst>
      <p:ext uri="{BB962C8B-B14F-4D97-AF65-F5344CB8AC3E}">
        <p14:creationId xmlns:p14="http://schemas.microsoft.com/office/powerpoint/2010/main" val="410546760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PRESENTATION_ID" val="8433"/>
  <p:tag name="TAG_BACKING_FORM_KEY" val="395444-c:\users\dr. reiner hutwelker\eigene firma\_module\s_six-sigma\folien\_xbelt\f_six-sigma.pptx"/>
  <p:tag name="ARTICULATE_PRESENTER_VERSION" val="7"/>
  <p:tag name="ARTICULATE_SLIDE_COUNT" val="68"/>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blank">
  <a:themeElements>
    <a:clrScheme name="blank 11">
      <a:dk1>
        <a:srgbClr val="000000"/>
      </a:dk1>
      <a:lt1>
        <a:srgbClr val="FFFFFF"/>
      </a:lt1>
      <a:dk2>
        <a:srgbClr val="000000"/>
      </a:dk2>
      <a:lt2>
        <a:srgbClr val="808080"/>
      </a:lt2>
      <a:accent1>
        <a:srgbClr val="0099FF"/>
      </a:accent1>
      <a:accent2>
        <a:srgbClr val="FF9933"/>
      </a:accent2>
      <a:accent3>
        <a:srgbClr val="FFFFFF"/>
      </a:accent3>
      <a:accent4>
        <a:srgbClr val="000000"/>
      </a:accent4>
      <a:accent5>
        <a:srgbClr val="AACAFF"/>
      </a:accent5>
      <a:accent6>
        <a:srgbClr val="E78A2D"/>
      </a:accent6>
      <a:hlink>
        <a:srgbClr val="336699"/>
      </a:hlink>
      <a:folHlink>
        <a:srgbClr val="CC3300"/>
      </a:folHlink>
    </a:clrScheme>
    <a:fontScheme name="blank">
      <a:majorFont>
        <a:latin typeface="Verdana Ref"/>
        <a:ea typeface=""/>
        <a:cs typeface=""/>
      </a:majorFont>
      <a:minorFont>
        <a:latin typeface="Times New Roman"/>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12700" cap="flat" cmpd="sng" algn="ctr">
          <a:solidFill>
            <a:schemeClr val="tx1"/>
          </a:solidFill>
          <a:prstDash val="solid"/>
          <a:round/>
          <a:headEnd type="none" w="med" len="med"/>
          <a:tailEnd type="none" w="med" len="med"/>
        </a:ln>
        <a:effectLst/>
      </a:spPr>
      <a:bodyPr vert="horz" wrap="square" lIns="0" tIns="0" rIns="0" bIns="0" numCol="1" rtlCol="0" anchor="t" anchorCtr="0" compatLnSpc="1">
        <a:prstTxWarp prst="textNoShape">
          <a:avLst/>
        </a:prstTxWarp>
        <a:noAutofit/>
      </a:bodyPr>
      <a:lstStyle>
        <a:defPPr marL="0" marR="0" indent="0" algn="l" defTabSz="914400" rtl="0" eaLnBrk="0" fontAlgn="base" latinLnBrk="0" hangingPunct="0">
          <a:lnSpc>
            <a:spcPct val="100000"/>
          </a:lnSpc>
          <a:spcBef>
            <a:spcPct val="0"/>
          </a:spcBef>
          <a:spcAft>
            <a:spcPct val="0"/>
          </a:spcAft>
          <a:buClrTx/>
          <a:buSzTx/>
          <a:buFontTx/>
          <a:buNone/>
          <a:tabLst/>
          <a:defRPr kumimoji="0" sz="1400" b="0" i="0" u="none" strike="noStrike" cap="none" normalizeH="0" baseline="0" smtClean="0">
            <a:ln>
              <a:noFill/>
            </a:ln>
            <a:solidFill>
              <a:schemeClr val="tx2"/>
            </a:solidFill>
            <a:effectLst/>
            <a:latin typeface="Arial" charset="0"/>
          </a:defRPr>
        </a:defPPr>
      </a:lstStyle>
    </a:spDef>
    <a:lnDef>
      <a:spPr bwMode="auto">
        <a:noFill/>
        <a:ln w="9525" cap="flat" cmpd="sng" algn="ctr">
          <a:solidFill>
            <a:schemeClr val="tx1"/>
          </a:solidFill>
          <a:prstDash val="solid"/>
          <a:round/>
          <a:headEnd type="none" w="med" len="med"/>
          <a:tailEnd type="arrow"/>
        </a:ln>
        <a:effectLst/>
      </a:spPr>
      <a:bodyPr/>
      <a:lstStyle/>
    </a:lnDef>
  </a:objectDefaults>
  <a:extraClrSchemeLst>
    <a:extraClrScheme>
      <a:clrScheme name="blank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blank 8">
        <a:dk1>
          <a:srgbClr val="000000"/>
        </a:dk1>
        <a:lt1>
          <a:srgbClr val="FFFFFF"/>
        </a:lt1>
        <a:dk2>
          <a:srgbClr val="000000"/>
        </a:dk2>
        <a:lt2>
          <a:srgbClr val="808080"/>
        </a:lt2>
        <a:accent1>
          <a:srgbClr val="0099FF"/>
        </a:accent1>
        <a:accent2>
          <a:srgbClr val="FF9933"/>
        </a:accent2>
        <a:accent3>
          <a:srgbClr val="FFFFFF"/>
        </a:accent3>
        <a:accent4>
          <a:srgbClr val="000000"/>
        </a:accent4>
        <a:accent5>
          <a:srgbClr val="AACAFF"/>
        </a:accent5>
        <a:accent6>
          <a:srgbClr val="E78A2D"/>
        </a:accent6>
        <a:hlink>
          <a:srgbClr val="3366CC"/>
        </a:hlink>
        <a:folHlink>
          <a:srgbClr val="CC3300"/>
        </a:folHlink>
      </a:clrScheme>
      <a:clrMap bg1="lt1" tx1="dk1" bg2="lt2" tx2="dk2" accent1="accent1" accent2="accent2" accent3="accent3" accent4="accent4" accent5="accent5" accent6="accent6" hlink="hlink" folHlink="folHlink"/>
    </a:extraClrScheme>
    <a:extraClrScheme>
      <a:clrScheme name="blank 9">
        <a:dk1>
          <a:srgbClr val="000000"/>
        </a:dk1>
        <a:lt1>
          <a:srgbClr val="FFFFFF"/>
        </a:lt1>
        <a:dk2>
          <a:srgbClr val="000000"/>
        </a:dk2>
        <a:lt2>
          <a:srgbClr val="808080"/>
        </a:lt2>
        <a:accent1>
          <a:srgbClr val="0099FF"/>
        </a:accent1>
        <a:accent2>
          <a:srgbClr val="FF9933"/>
        </a:accent2>
        <a:accent3>
          <a:srgbClr val="FFFFFF"/>
        </a:accent3>
        <a:accent4>
          <a:srgbClr val="000000"/>
        </a:accent4>
        <a:accent5>
          <a:srgbClr val="AACAFF"/>
        </a:accent5>
        <a:accent6>
          <a:srgbClr val="E78A2D"/>
        </a:accent6>
        <a:hlink>
          <a:srgbClr val="333399"/>
        </a:hlink>
        <a:folHlink>
          <a:srgbClr val="CC3300"/>
        </a:folHlink>
      </a:clrScheme>
      <a:clrMap bg1="lt1" tx1="dk1" bg2="lt2" tx2="dk2" accent1="accent1" accent2="accent2" accent3="accent3" accent4="accent4" accent5="accent5" accent6="accent6" hlink="hlink" folHlink="folHlink"/>
    </a:extraClrScheme>
    <a:extraClrScheme>
      <a:clrScheme name="blank 10">
        <a:dk1>
          <a:srgbClr val="000000"/>
        </a:dk1>
        <a:lt1>
          <a:srgbClr val="FFFFFF"/>
        </a:lt1>
        <a:dk2>
          <a:srgbClr val="000000"/>
        </a:dk2>
        <a:lt2>
          <a:srgbClr val="808080"/>
        </a:lt2>
        <a:accent1>
          <a:srgbClr val="0099FF"/>
        </a:accent1>
        <a:accent2>
          <a:srgbClr val="FF9933"/>
        </a:accent2>
        <a:accent3>
          <a:srgbClr val="FFFFFF"/>
        </a:accent3>
        <a:accent4>
          <a:srgbClr val="000000"/>
        </a:accent4>
        <a:accent5>
          <a:srgbClr val="AACAFF"/>
        </a:accent5>
        <a:accent6>
          <a:srgbClr val="E78A2D"/>
        </a:accent6>
        <a:hlink>
          <a:srgbClr val="000066"/>
        </a:hlink>
        <a:folHlink>
          <a:srgbClr val="CC3300"/>
        </a:folHlink>
      </a:clrScheme>
      <a:clrMap bg1="lt1" tx1="dk1" bg2="lt2" tx2="dk2" accent1="accent1" accent2="accent2" accent3="accent3" accent4="accent4" accent5="accent5" accent6="accent6" hlink="hlink" folHlink="folHlink"/>
    </a:extraClrScheme>
    <a:extraClrScheme>
      <a:clrScheme name="blank 11">
        <a:dk1>
          <a:srgbClr val="000000"/>
        </a:dk1>
        <a:lt1>
          <a:srgbClr val="FFFFFF"/>
        </a:lt1>
        <a:dk2>
          <a:srgbClr val="000000"/>
        </a:dk2>
        <a:lt2>
          <a:srgbClr val="808080"/>
        </a:lt2>
        <a:accent1>
          <a:srgbClr val="0099FF"/>
        </a:accent1>
        <a:accent2>
          <a:srgbClr val="FF9933"/>
        </a:accent2>
        <a:accent3>
          <a:srgbClr val="FFFFFF"/>
        </a:accent3>
        <a:accent4>
          <a:srgbClr val="000000"/>
        </a:accent4>
        <a:accent5>
          <a:srgbClr val="AACAFF"/>
        </a:accent5>
        <a:accent6>
          <a:srgbClr val="E78A2D"/>
        </a:accent6>
        <a:hlink>
          <a:srgbClr val="336699"/>
        </a:hlink>
        <a:folHlink>
          <a:srgbClr val="CC33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0</TotalTime>
  <Words>4802</Words>
  <Application>Microsoft Office PowerPoint</Application>
  <PresentationFormat>Widescreen</PresentationFormat>
  <Paragraphs>881</Paragraphs>
  <Slides>62</Slides>
  <Notes>56</Notes>
  <HiddenSlides>0</HiddenSlides>
  <MMClips>0</MMClips>
  <ScaleCrop>false</ScaleCrop>
  <HeadingPairs>
    <vt:vector size="8" baseType="variant">
      <vt:variant>
        <vt:lpstr>Fonts Used</vt:lpstr>
      </vt:variant>
      <vt:variant>
        <vt:i4>12</vt:i4>
      </vt:variant>
      <vt:variant>
        <vt:lpstr>Theme</vt:lpstr>
      </vt:variant>
      <vt:variant>
        <vt:i4>1</vt:i4>
      </vt:variant>
      <vt:variant>
        <vt:lpstr>Slide Titles</vt:lpstr>
      </vt:variant>
      <vt:variant>
        <vt:i4>62</vt:i4>
      </vt:variant>
      <vt:variant>
        <vt:lpstr>Custom Shows</vt:lpstr>
      </vt:variant>
      <vt:variant>
        <vt:i4>1</vt:i4>
      </vt:variant>
    </vt:vector>
  </HeadingPairs>
  <TitlesOfParts>
    <vt:vector size="76" baseType="lpstr">
      <vt:lpstr>Arial</vt:lpstr>
      <vt:lpstr>Arial Nova</vt:lpstr>
      <vt:lpstr>Calibri</vt:lpstr>
      <vt:lpstr>Courier New</vt:lpstr>
      <vt:lpstr>MS Shell Dlg 2</vt:lpstr>
      <vt:lpstr>Roboto</vt:lpstr>
      <vt:lpstr>Symbol</vt:lpstr>
      <vt:lpstr>Times New Roman</vt:lpstr>
      <vt:lpstr>TUM Neue Helvetica 55 Regular</vt:lpstr>
      <vt:lpstr>Verdana</vt:lpstr>
      <vt:lpstr>Verdana Ref</vt:lpstr>
      <vt:lpstr>Wingdings</vt:lpstr>
      <vt:lpstr>blank</vt:lpstr>
      <vt:lpstr>PowerPoint Presentation</vt:lpstr>
      <vt:lpstr>Note: Summarize the key message of this slide in the header (here) and footer (below)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Note: Summarize the key message of this slide in the header (here) and footer (below) …</vt:lpstr>
      <vt:lpstr>Note: Summarize the key message of this slide in the header (here) and footer (below) …</vt:lpstr>
      <vt:lpstr>Note: Summarize the key message of this slide in the header (here) and footer (below) …</vt:lpstr>
      <vt:lpstr>Note: Summarize the key message of this slide in the header (here) and footer (below) …</vt:lpstr>
      <vt:lpstr>Results of the DEFINE-Steering</vt:lpstr>
      <vt:lpstr>PowerPoint Presentation</vt:lpstr>
      <vt:lpstr>Note: Summarize the key message of this slide in the header (here) and footer (below) …</vt:lpstr>
      <vt:lpstr>Note: Summarize the key message of this slide in the header (here) and footer (below) …</vt:lpstr>
      <vt:lpstr>Note: Summarize the key message of this slide in the header (here) and footer (below) …</vt:lpstr>
      <vt:lpstr>Note: Summarize the key message of this slide in the header (here) and footer (below) …</vt:lpstr>
      <vt:lpstr>Note: Summarize the key message of this slide in the header (here) and footer (below) …</vt:lpstr>
      <vt:lpstr>Note: Summarize the key message of this slide in the header (here) and footer (below) …</vt:lpstr>
      <vt:lpstr>Note: Summarize the key message of this slide in the header (here) and footer (below) …</vt:lpstr>
      <vt:lpstr>Note: Summarize the key message of this slide in the header (here) and footer (below) …</vt:lpstr>
      <vt:lpstr>Note: Summarize the key message of this slide in the header (here) and footer (below) …</vt:lpstr>
      <vt:lpstr>Note: Summarize the key message of this slide in the header (here) and footer (below) …</vt:lpstr>
      <vt:lpstr>Results of the MEASURE-Steering</vt:lpstr>
      <vt:lpstr>PowerPoint Presentation</vt:lpstr>
      <vt:lpstr>Note: Summarize the key message of this slide in the header (here) and footer (below) …</vt:lpstr>
      <vt:lpstr>PowerPoint Presentation</vt:lpstr>
      <vt:lpstr>Note: Summarize the key message of this slide in the header (here) and footer (below) …</vt:lpstr>
      <vt:lpstr>Note: Summarize the key message of this slide in the header (here) and footer (below) …</vt:lpstr>
      <vt:lpstr>Note: Summarize the key message of this slide in the header (here) and footer (below) …</vt:lpstr>
      <vt:lpstr>PowerPoint Presentation</vt:lpstr>
      <vt:lpstr>DMAIC &gt; Root Cause Analysis</vt:lpstr>
      <vt:lpstr>Note: Summarize the key message of this slide in the header (here) and footer (below) …</vt:lpstr>
      <vt:lpstr>DMAIC &gt; Summary</vt:lpstr>
      <vt:lpstr>Results of the ANALYSE-Steering</vt:lpstr>
      <vt:lpstr>PowerPoint Presentation</vt:lpstr>
      <vt:lpstr>Note: Summarize the key message of this slide in the header (here) and footer (below) …</vt:lpstr>
      <vt:lpstr>Note: Summarize the key message of this slide in the header (here) and footer (below) …</vt:lpstr>
      <vt:lpstr>Note: Summarize the key message of this slide in the header (here) and footer (below) …</vt:lpstr>
      <vt:lpstr>DMAIC &gt; Summary</vt:lpstr>
      <vt:lpstr>PowerPoint Presentation</vt:lpstr>
      <vt:lpstr>Results of the IMPROVE-Steering</vt:lpstr>
      <vt:lpstr>PowerPoint Presentation</vt:lpstr>
      <vt:lpstr>PowerPoint Presentation</vt:lpstr>
      <vt:lpstr>PowerPoint Presentation</vt:lpstr>
      <vt:lpstr>PowerPoint Presentation</vt:lpstr>
      <vt:lpstr>Note: Summarize the key message of this slide in the header (here) and footer (below) …</vt:lpstr>
      <vt:lpstr>Note: Summarize the key message of this slide in the header (here) and footer (below) …</vt:lpstr>
      <vt:lpstr>DMAIC &gt; Process-Management-Plan </vt:lpstr>
      <vt:lpstr>DMAIC &gt; Process-Management-Plan &gt;&gt; Reaction-Plan </vt:lpstr>
      <vt:lpstr>PowerPoint Presentation</vt:lpstr>
      <vt:lpstr>DMAIC &gt; Review and Outlook</vt:lpstr>
      <vt:lpstr>Results of the CONTROL-Steering</vt:lpstr>
      <vt:lpstr>PowerPoint Presentation</vt:lpstr>
      <vt:lpstr>Yellow_Belt (2 Tage)</vt:lpstr>
    </vt:vector>
  </TitlesOfParts>
  <Company>matrix-4</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Dr. Reiner Hutwelker</dc:creator>
  <cp:lastModifiedBy>Reiner Hutwelker</cp:lastModifiedBy>
  <cp:revision>4026</cp:revision>
  <cp:lastPrinted>2018-07-25T18:57:01Z</cp:lastPrinted>
  <dcterms:created xsi:type="dcterms:W3CDTF">2001-12-06T12:36:31Z</dcterms:created>
  <dcterms:modified xsi:type="dcterms:W3CDTF">2025-01-21T14:20:38Z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Path">
    <vt:lpwstr>F_six-sigma_</vt:lpwstr>
  </property>
  <property fmtid="{D5CDD505-2E9C-101B-9397-08002B2CF9AE}" pid="3" name="ArticulateProjectVersion">
    <vt:lpwstr>7</vt:lpwstr>
  </property>
  <property fmtid="{D5CDD505-2E9C-101B-9397-08002B2CF9AE}" pid="4" name="ArticulateUseProject">
    <vt:lpwstr>1</vt:lpwstr>
  </property>
  <property fmtid="{D5CDD505-2E9C-101B-9397-08002B2CF9AE}" pid="5" name="ArticulateGUID">
    <vt:lpwstr>61D47EE1-8130-4B4B-BC2F-4A3E11E1F73A</vt:lpwstr>
  </property>
  <property fmtid="{D5CDD505-2E9C-101B-9397-08002B2CF9AE}" pid="6" name="ArticulateProjectFull">
    <vt:lpwstr>C:\Users\Dr. Reiner Hutwelker\Eigene Firma\_Module\S_six-sigma\Folien\_xBelt\F_six-sigma_CookieduChef_eng.ppta</vt:lpwstr>
  </property>
</Properties>
</file>